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1A_0.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39"/>
  </p:notesMasterIdLst>
  <p:sldIdLst>
    <p:sldId id="256" r:id="rId5"/>
    <p:sldId id="257" r:id="rId6"/>
    <p:sldId id="258" r:id="rId7"/>
    <p:sldId id="259" r:id="rId8"/>
    <p:sldId id="269" r:id="rId9"/>
    <p:sldId id="290" r:id="rId10"/>
    <p:sldId id="260" r:id="rId11"/>
    <p:sldId id="265" r:id="rId12"/>
    <p:sldId id="293" r:id="rId13"/>
    <p:sldId id="291" r:id="rId14"/>
    <p:sldId id="270" r:id="rId15"/>
    <p:sldId id="292" r:id="rId16"/>
    <p:sldId id="272" r:id="rId17"/>
    <p:sldId id="264" r:id="rId18"/>
    <p:sldId id="267" r:id="rId19"/>
    <p:sldId id="268" r:id="rId20"/>
    <p:sldId id="280" r:id="rId21"/>
    <p:sldId id="281" r:id="rId22"/>
    <p:sldId id="297" r:id="rId23"/>
    <p:sldId id="298" r:id="rId24"/>
    <p:sldId id="299" r:id="rId25"/>
    <p:sldId id="294" r:id="rId26"/>
    <p:sldId id="277" r:id="rId27"/>
    <p:sldId id="275" r:id="rId28"/>
    <p:sldId id="279" r:id="rId29"/>
    <p:sldId id="289" r:id="rId30"/>
    <p:sldId id="300" r:id="rId31"/>
    <p:sldId id="282" r:id="rId32"/>
    <p:sldId id="283" r:id="rId33"/>
    <p:sldId id="306" r:id="rId34"/>
    <p:sldId id="305" r:id="rId35"/>
    <p:sldId id="295" r:id="rId36"/>
    <p:sldId id="287" r:id="rId37"/>
    <p:sldId id="288"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55FDF1-4D25-0C49-F28E-D46820BCF473}" name="ru38jay" initials="r" userId="S::ru38jay@unimuenchen.onmicrosoft.com::d90412fd-baf4-4496-8af3-9efa89a7c5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u38jay"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1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72245" autoAdjust="0"/>
  </p:normalViewPr>
  <p:slideViewPr>
    <p:cSldViewPr snapToGrid="0">
      <p:cViewPr varScale="1">
        <p:scale>
          <a:sx n="90" d="100"/>
          <a:sy n="90" d="100"/>
        </p:scale>
        <p:origin x="48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67728838582676"/>
          <c:y val="1.3247315488886441E-2"/>
          <c:w val="0.48108292322834645"/>
          <c:h val="0.81575132932117"/>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706A-6848-9A05-5912336267AF}"/>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2-706A-6848-9A05-5912336267AF}"/>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0C3B-4C7F-BD20-56BF27D97537}"/>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0C3B-4C7F-BD20-56BF27D97537}"/>
              </c:ext>
            </c:extLst>
          </c:dPt>
          <c:cat>
            <c:strRef>
              <c:f>Sheet1!$A$2:$A$5</c:f>
              <c:strCache>
                <c:ptCount val="2"/>
                <c:pt idx="0">
                  <c:v>350 benötigte Plätze</c:v>
                </c:pt>
                <c:pt idx="1">
                  <c:v>75 Plätze ab WiSe 22/23</c:v>
                </c:pt>
              </c:strCache>
            </c:strRef>
          </c:cat>
          <c:val>
            <c:numRef>
              <c:f>Sheet1!$B$2:$B$5</c:f>
              <c:numCache>
                <c:formatCode>General</c:formatCode>
                <c:ptCount val="4"/>
                <c:pt idx="0">
                  <c:v>275</c:v>
                </c:pt>
                <c:pt idx="1">
                  <c:v>75</c:v>
                </c:pt>
              </c:numCache>
            </c:numRef>
          </c:val>
          <c:extLst>
            <c:ext xmlns:c16="http://schemas.microsoft.com/office/drawing/2014/chart" uri="{C3380CC4-5D6E-409C-BE32-E72D297353CC}">
              <c16:uniqueId val="{00000000-706A-6848-9A05-5912336267AF}"/>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DE"/>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DE"/>
          </a:p>
        </c:txPr>
      </c:legendEntry>
      <c:legendEntry>
        <c:idx val="2"/>
        <c:delete val="1"/>
      </c:legendEntry>
      <c:legendEntry>
        <c:idx val="3"/>
        <c:delete val="1"/>
      </c:legendEntry>
      <c:layout>
        <c:manualLayout>
          <c:xMode val="edge"/>
          <c:yMode val="edge"/>
          <c:x val="0.05"/>
          <c:y val="0.89534858114610238"/>
          <c:w val="0.9"/>
          <c:h val="0.104651418853897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1A_0.xml><?xml version="1.0" encoding="utf-8"?>
<p188:cmLst xmlns:a="http://schemas.openxmlformats.org/drawingml/2006/main" xmlns:r="http://schemas.openxmlformats.org/officeDocument/2006/relationships" xmlns:p188="http://schemas.microsoft.com/office/powerpoint/2018/8/main">
  <p188:cm id="{22F2D8B2-0F50-224F-A18E-F49C915E6C07}" authorId="{A655FDF1-4D25-0C49-F28E-D46820BCF473}" created="2022-06-20T18:36:16.815">
    <pc:sldMkLst xmlns:pc="http://schemas.microsoft.com/office/powerpoint/2013/main/command">
      <pc:docMk/>
      <pc:sldMk cId="0" sldId="282"/>
    </pc:sldMkLst>
    <p188:txBody>
      <a:bodyPr/>
      <a:lstStyle/>
      <a:p>
        <a:r>
          <a:rPr lang="de-DE"/>
          <a:t>Die nächsten 2 Folien bitte überarbeiten mit entsprechendem Inhalt - was ist möglich, wo können sie sich melden, wie können sie mitmachen - je konkreter desto besser.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EE173-403E-437B-8EC9-3B99AF4A7CC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e-DE"/>
        </a:p>
      </dgm:t>
    </dgm:pt>
    <dgm:pt modelId="{14DC2EC7-C01A-45BD-BC97-ED49673E2080}">
      <dgm:prSet phldrT="[Text]"/>
      <dgm:spPr/>
      <dgm:t>
        <a:bodyPr/>
        <a:lstStyle/>
        <a:p>
          <a:r>
            <a:rPr lang="de-DE" dirty="0"/>
            <a:t>1999</a:t>
          </a:r>
        </a:p>
      </dgm:t>
    </dgm:pt>
    <dgm:pt modelId="{7559B0D0-6FAF-4508-AC1A-166D188CA928}" type="parTrans" cxnId="{899B75E6-2C11-4099-91B9-31EF0272DC50}">
      <dgm:prSet/>
      <dgm:spPr/>
      <dgm:t>
        <a:bodyPr/>
        <a:lstStyle/>
        <a:p>
          <a:endParaRPr lang="de-DE"/>
        </a:p>
      </dgm:t>
    </dgm:pt>
    <dgm:pt modelId="{63DFB1FC-E5FD-4E72-A828-9FD608E409FD}" type="sibTrans" cxnId="{899B75E6-2C11-4099-91B9-31EF0272DC50}">
      <dgm:prSet/>
      <dgm:spPr/>
      <dgm:t>
        <a:bodyPr/>
        <a:lstStyle/>
        <a:p>
          <a:endParaRPr lang="de-DE"/>
        </a:p>
      </dgm:t>
    </dgm:pt>
    <dgm:pt modelId="{AA7C53A4-084B-4E28-A9BE-79E73D8C4549}">
      <dgm:prSet phldrT="[Text]"/>
      <dgm:spPr/>
      <dgm:t>
        <a:bodyPr/>
        <a:lstStyle/>
        <a:p>
          <a:pPr>
            <a:buClr>
              <a:srgbClr val="000000"/>
            </a:buClr>
            <a:buFont typeface="Arial"/>
            <a:buNone/>
          </a:pPr>
          <a:r>
            <a:rPr lang="de-DE" b="0" strike="noStrike" spc="-1" dirty="0">
              <a:solidFill>
                <a:srgbClr val="000000"/>
              </a:solidFill>
              <a:latin typeface="Arial"/>
              <a:ea typeface="DejaVu Sans"/>
            </a:rPr>
            <a:t>Erstes Psychotherapeutengesetz (PsychThG)</a:t>
          </a:r>
          <a:endParaRPr lang="de-DE" dirty="0"/>
        </a:p>
      </dgm:t>
    </dgm:pt>
    <dgm:pt modelId="{AC364A24-E80A-4CF5-8FF6-C7C1A9B13F02}" type="parTrans" cxnId="{6B716996-57B7-4FB2-82BE-B5BE1A7465FF}">
      <dgm:prSet/>
      <dgm:spPr/>
      <dgm:t>
        <a:bodyPr/>
        <a:lstStyle/>
        <a:p>
          <a:endParaRPr lang="de-DE"/>
        </a:p>
      </dgm:t>
    </dgm:pt>
    <dgm:pt modelId="{5D139D80-619A-40A3-9DE6-B9A6B45F9544}" type="sibTrans" cxnId="{6B716996-57B7-4FB2-82BE-B5BE1A7465FF}">
      <dgm:prSet/>
      <dgm:spPr/>
      <dgm:t>
        <a:bodyPr/>
        <a:lstStyle/>
        <a:p>
          <a:endParaRPr lang="de-DE"/>
        </a:p>
      </dgm:t>
    </dgm:pt>
    <dgm:pt modelId="{4A1746EC-5CD6-4229-81AC-486EDC0A28DF}">
      <dgm:prSet phldrT="[Text]"/>
      <dgm:spPr/>
      <dgm:t>
        <a:bodyPr/>
        <a:lstStyle/>
        <a:p>
          <a:r>
            <a:rPr lang="de-DE" dirty="0"/>
            <a:t>2009</a:t>
          </a:r>
        </a:p>
      </dgm:t>
    </dgm:pt>
    <dgm:pt modelId="{8969995D-18A6-42BF-9DEF-2B3FBCB69B74}" type="parTrans" cxnId="{BBE3B25E-61AE-4B42-85DC-E4EF6B43BC49}">
      <dgm:prSet/>
      <dgm:spPr/>
      <dgm:t>
        <a:bodyPr/>
        <a:lstStyle/>
        <a:p>
          <a:endParaRPr lang="de-DE"/>
        </a:p>
      </dgm:t>
    </dgm:pt>
    <dgm:pt modelId="{F494E53C-3C74-4279-B7EF-22C58FC0070F}" type="sibTrans" cxnId="{BBE3B25E-61AE-4B42-85DC-E4EF6B43BC49}">
      <dgm:prSet/>
      <dgm:spPr/>
      <dgm:t>
        <a:bodyPr/>
        <a:lstStyle/>
        <a:p>
          <a:endParaRPr lang="de-DE"/>
        </a:p>
      </dgm:t>
    </dgm:pt>
    <dgm:pt modelId="{9F1D03B2-04CC-4B17-94EE-1724166CF2F0}">
      <dgm:prSet phldrT="[Text]"/>
      <dgm:spPr/>
      <dgm:t>
        <a:bodyPr/>
        <a:lstStyle/>
        <a:p>
          <a:pPr marL="0" indent="0" algn="l">
            <a:buNone/>
          </a:pPr>
          <a:r>
            <a:rPr lang="de-DE" dirty="0"/>
            <a:t>Umfassendes Forschungsgutachten durch Bundesministerium für Gesundheit (BMG) in Auftrag gegeben</a:t>
          </a:r>
        </a:p>
      </dgm:t>
    </dgm:pt>
    <dgm:pt modelId="{BDD55D57-F4E5-4100-A417-0F93E7EAA85B}" type="parTrans" cxnId="{E6FE6577-B9B9-42FE-869F-58C09D12962D}">
      <dgm:prSet/>
      <dgm:spPr/>
      <dgm:t>
        <a:bodyPr/>
        <a:lstStyle/>
        <a:p>
          <a:endParaRPr lang="de-DE"/>
        </a:p>
      </dgm:t>
    </dgm:pt>
    <dgm:pt modelId="{0BDDD318-4C55-4A5C-8983-C0CB5AE2EF8F}" type="sibTrans" cxnId="{E6FE6577-B9B9-42FE-869F-58C09D12962D}">
      <dgm:prSet/>
      <dgm:spPr/>
      <dgm:t>
        <a:bodyPr/>
        <a:lstStyle/>
        <a:p>
          <a:endParaRPr lang="de-DE"/>
        </a:p>
      </dgm:t>
    </dgm:pt>
    <dgm:pt modelId="{EBE75274-F8CE-40B0-B783-181D0631B15C}">
      <dgm:prSet phldrT="[Text]"/>
      <dgm:spPr/>
      <dgm:t>
        <a:bodyPr/>
        <a:lstStyle/>
        <a:p>
          <a:r>
            <a:rPr lang="de-DE" dirty="0"/>
            <a:t>2019/20</a:t>
          </a:r>
        </a:p>
      </dgm:t>
    </dgm:pt>
    <dgm:pt modelId="{66A1D427-2E1C-45D8-B64A-151175BCD555}" type="parTrans" cxnId="{69DE0010-487E-41C8-9164-CA8C57EE333B}">
      <dgm:prSet/>
      <dgm:spPr/>
      <dgm:t>
        <a:bodyPr/>
        <a:lstStyle/>
        <a:p>
          <a:endParaRPr lang="de-DE"/>
        </a:p>
      </dgm:t>
    </dgm:pt>
    <dgm:pt modelId="{4738D2E2-C88C-4CCF-B831-5FFC017A6733}" type="sibTrans" cxnId="{69DE0010-487E-41C8-9164-CA8C57EE333B}">
      <dgm:prSet/>
      <dgm:spPr/>
      <dgm:t>
        <a:bodyPr/>
        <a:lstStyle/>
        <a:p>
          <a:endParaRPr lang="de-DE"/>
        </a:p>
      </dgm:t>
    </dgm:pt>
    <dgm:pt modelId="{4BF97B00-BB51-425D-BE29-3DEB9BAE4772}">
      <dgm:prSet phldrT="[Text]"/>
      <dgm:spPr/>
      <dgm:t>
        <a:bodyPr/>
        <a:lstStyle/>
        <a:p>
          <a:pPr>
            <a:buNone/>
          </a:pPr>
          <a:r>
            <a:rPr lang="de-DE" dirty="0"/>
            <a:t>Novellierung des Psychotherapeutengesetzes</a:t>
          </a:r>
        </a:p>
      </dgm:t>
    </dgm:pt>
    <dgm:pt modelId="{B34FA4BF-2633-4C34-81C8-E15EAF0BA984}" type="parTrans" cxnId="{F5B68341-5518-459C-B444-77131DF7CFAD}">
      <dgm:prSet/>
      <dgm:spPr/>
      <dgm:t>
        <a:bodyPr/>
        <a:lstStyle/>
        <a:p>
          <a:endParaRPr lang="de-DE"/>
        </a:p>
      </dgm:t>
    </dgm:pt>
    <dgm:pt modelId="{558D3163-12FE-4653-A7A0-72B980530098}" type="sibTrans" cxnId="{F5B68341-5518-459C-B444-77131DF7CFAD}">
      <dgm:prSet/>
      <dgm:spPr/>
      <dgm:t>
        <a:bodyPr/>
        <a:lstStyle/>
        <a:p>
          <a:endParaRPr lang="de-DE"/>
        </a:p>
      </dgm:t>
    </dgm:pt>
    <dgm:pt modelId="{2F4603C2-DCC9-4274-82D1-AB117498304C}">
      <dgm:prSet phldrT="[Text]"/>
      <dgm:spPr/>
      <dgm:t>
        <a:bodyPr/>
        <a:lstStyle/>
        <a:p>
          <a:pPr>
            <a:buClr>
              <a:srgbClr val="000000"/>
            </a:buClr>
            <a:buFont typeface="Arial"/>
            <a:buNone/>
          </a:pPr>
          <a:r>
            <a:rPr lang="de-DE" b="0" strike="noStrike" spc="-1" dirty="0">
              <a:solidFill>
                <a:srgbClr val="000000"/>
              </a:solidFill>
              <a:latin typeface="Wingdings"/>
              <a:ea typeface="DejaVu Sans"/>
            </a:rPr>
            <a:t></a:t>
          </a:r>
          <a:r>
            <a:rPr lang="de-DE" b="0" strike="noStrike" spc="-1" dirty="0">
              <a:solidFill>
                <a:srgbClr val="000000"/>
              </a:solidFill>
              <a:latin typeface="Arial"/>
              <a:ea typeface="DejaVu Sans"/>
            </a:rPr>
            <a:t> prekäre Situation in der Ausbildung festgeschrieben </a:t>
          </a:r>
          <a:endParaRPr lang="de-DE" dirty="0"/>
        </a:p>
      </dgm:t>
    </dgm:pt>
    <dgm:pt modelId="{25C3534D-765C-4273-8EEB-AEE7C250F4E9}" type="parTrans" cxnId="{2594B81E-962D-486E-BC7E-D9E27609AD43}">
      <dgm:prSet/>
      <dgm:spPr/>
      <dgm:t>
        <a:bodyPr/>
        <a:lstStyle/>
        <a:p>
          <a:endParaRPr lang="de-DE"/>
        </a:p>
      </dgm:t>
    </dgm:pt>
    <dgm:pt modelId="{BDAD76D6-0465-41C1-B510-12215BC1BBE5}" type="sibTrans" cxnId="{2594B81E-962D-486E-BC7E-D9E27609AD43}">
      <dgm:prSet/>
      <dgm:spPr/>
      <dgm:t>
        <a:bodyPr/>
        <a:lstStyle/>
        <a:p>
          <a:endParaRPr lang="de-DE"/>
        </a:p>
      </dgm:t>
    </dgm:pt>
    <dgm:pt modelId="{DD731589-CA19-491B-AB16-874C41C6627A}">
      <dgm:prSet phldrT="[Text]"/>
      <dgm:spPr/>
      <dgm:t>
        <a:bodyPr/>
        <a:lstStyle/>
        <a:p>
          <a:r>
            <a:rPr lang="de-DE" dirty="0"/>
            <a:t>01.09.20</a:t>
          </a:r>
        </a:p>
      </dgm:t>
    </dgm:pt>
    <dgm:pt modelId="{DD6FF0AF-5DCA-41ED-A40F-7D6B352DCA8F}" type="parTrans" cxnId="{5B0D4293-10C5-4150-9DDF-409FACC1E0B3}">
      <dgm:prSet/>
      <dgm:spPr/>
      <dgm:t>
        <a:bodyPr/>
        <a:lstStyle/>
        <a:p>
          <a:endParaRPr lang="de-DE"/>
        </a:p>
      </dgm:t>
    </dgm:pt>
    <dgm:pt modelId="{3DEC5FC8-E5DD-443E-921C-580BF0D7195B}" type="sibTrans" cxnId="{5B0D4293-10C5-4150-9DDF-409FACC1E0B3}">
      <dgm:prSet/>
      <dgm:spPr/>
      <dgm:t>
        <a:bodyPr/>
        <a:lstStyle/>
        <a:p>
          <a:endParaRPr lang="de-DE"/>
        </a:p>
      </dgm:t>
    </dgm:pt>
    <dgm:pt modelId="{6AE63A5C-8ABF-48BB-BB68-C1CD388A479C}">
      <dgm:prSet phldrT="[Text]"/>
      <dgm:spPr/>
      <dgm:t>
        <a:bodyPr/>
        <a:lstStyle/>
        <a:p>
          <a:pPr marL="0" indent="0">
            <a:buNone/>
          </a:pPr>
          <a:r>
            <a:rPr lang="de-DE" dirty="0"/>
            <a:t>Inkrafttreten des neuen PsychThG (inkl. Neuer Approbationsordnung)</a:t>
          </a:r>
        </a:p>
      </dgm:t>
    </dgm:pt>
    <dgm:pt modelId="{F2442486-36D6-4C1F-A709-230B5815EDD8}" type="parTrans" cxnId="{EE95D996-F688-4A11-8CB8-936701A58171}">
      <dgm:prSet/>
      <dgm:spPr/>
      <dgm:t>
        <a:bodyPr/>
        <a:lstStyle/>
        <a:p>
          <a:endParaRPr lang="de-DE"/>
        </a:p>
      </dgm:t>
    </dgm:pt>
    <dgm:pt modelId="{8BD64212-268B-4CF4-86CF-400511E8A13C}" type="sibTrans" cxnId="{EE95D996-F688-4A11-8CB8-936701A58171}">
      <dgm:prSet/>
      <dgm:spPr/>
      <dgm:t>
        <a:bodyPr/>
        <a:lstStyle/>
        <a:p>
          <a:endParaRPr lang="de-DE"/>
        </a:p>
      </dgm:t>
    </dgm:pt>
    <dgm:pt modelId="{1849C356-3D8C-4121-A2D0-2BD52FDB704E}">
      <dgm:prSet phldrT="[Text]"/>
      <dgm:spPr/>
      <dgm:t>
        <a:bodyPr/>
        <a:lstStyle/>
        <a:p>
          <a:r>
            <a:rPr lang="de-DE" dirty="0"/>
            <a:t>20.11.21</a:t>
          </a:r>
        </a:p>
      </dgm:t>
    </dgm:pt>
    <dgm:pt modelId="{841605B1-2201-4C7E-BC4E-80950BAF30FE}" type="parTrans" cxnId="{521D84AE-A1BC-4DB7-898C-C7D558D962D3}">
      <dgm:prSet/>
      <dgm:spPr/>
      <dgm:t>
        <a:bodyPr/>
        <a:lstStyle/>
        <a:p>
          <a:endParaRPr lang="de-DE"/>
        </a:p>
      </dgm:t>
    </dgm:pt>
    <dgm:pt modelId="{34392B43-A383-4153-9F7B-C145E7FDC43D}" type="sibTrans" cxnId="{521D84AE-A1BC-4DB7-898C-C7D558D962D3}">
      <dgm:prSet/>
      <dgm:spPr/>
      <dgm:t>
        <a:bodyPr/>
        <a:lstStyle/>
        <a:p>
          <a:endParaRPr lang="de-DE"/>
        </a:p>
      </dgm:t>
    </dgm:pt>
    <dgm:pt modelId="{57B6746A-9E91-4CC8-B545-A943F7215292}">
      <dgm:prSet phldrT="[Text]"/>
      <dgm:spPr/>
      <dgm:t>
        <a:bodyPr/>
        <a:lstStyle/>
        <a:p>
          <a:pPr>
            <a:buNone/>
          </a:pPr>
          <a:r>
            <a:rPr lang="de-DE" dirty="0"/>
            <a:t>Verabschiedung der Musterweiterbildungsordnung</a:t>
          </a:r>
        </a:p>
      </dgm:t>
    </dgm:pt>
    <dgm:pt modelId="{07EACC08-0A43-49E4-ABBC-5D99A8F663FA}" type="parTrans" cxnId="{E708DA52-66ED-44F8-B17E-5C15CAB23FEA}">
      <dgm:prSet/>
      <dgm:spPr/>
      <dgm:t>
        <a:bodyPr/>
        <a:lstStyle/>
        <a:p>
          <a:endParaRPr lang="de-DE"/>
        </a:p>
      </dgm:t>
    </dgm:pt>
    <dgm:pt modelId="{6E1A11C1-DEA9-40AF-9777-447E100F088C}" type="sibTrans" cxnId="{E708DA52-66ED-44F8-B17E-5C15CAB23FEA}">
      <dgm:prSet/>
      <dgm:spPr/>
      <dgm:t>
        <a:bodyPr/>
        <a:lstStyle/>
        <a:p>
          <a:endParaRPr lang="de-DE"/>
        </a:p>
      </dgm:t>
    </dgm:pt>
    <dgm:pt modelId="{44E5F3C7-3C23-4D0B-9418-A69788105C6B}" type="pres">
      <dgm:prSet presAssocID="{4BDEE173-403E-437B-8EC9-3B99AF4A7CC0}" presName="linearFlow" presStyleCnt="0">
        <dgm:presLayoutVars>
          <dgm:dir/>
          <dgm:animLvl val="lvl"/>
          <dgm:resizeHandles val="exact"/>
        </dgm:presLayoutVars>
      </dgm:prSet>
      <dgm:spPr/>
    </dgm:pt>
    <dgm:pt modelId="{FC0C75C4-A1C6-4D6E-BA1A-3B80F805918D}" type="pres">
      <dgm:prSet presAssocID="{14DC2EC7-C01A-45BD-BC97-ED49673E2080}" presName="composite" presStyleCnt="0"/>
      <dgm:spPr/>
    </dgm:pt>
    <dgm:pt modelId="{9249B21F-5C39-4981-94C9-4C5CE323198C}" type="pres">
      <dgm:prSet presAssocID="{14DC2EC7-C01A-45BD-BC97-ED49673E2080}" presName="parentText" presStyleLbl="alignNode1" presStyleIdx="0" presStyleCnt="5">
        <dgm:presLayoutVars>
          <dgm:chMax val="1"/>
          <dgm:bulletEnabled val="1"/>
        </dgm:presLayoutVars>
      </dgm:prSet>
      <dgm:spPr/>
    </dgm:pt>
    <dgm:pt modelId="{8F92E248-B441-4B8C-9297-A9445D39F736}" type="pres">
      <dgm:prSet presAssocID="{14DC2EC7-C01A-45BD-BC97-ED49673E2080}" presName="descendantText" presStyleLbl="alignAcc1" presStyleIdx="0" presStyleCnt="5">
        <dgm:presLayoutVars>
          <dgm:bulletEnabled val="1"/>
        </dgm:presLayoutVars>
      </dgm:prSet>
      <dgm:spPr/>
    </dgm:pt>
    <dgm:pt modelId="{78F13847-AF53-40FF-98FC-A7D78761AD8F}" type="pres">
      <dgm:prSet presAssocID="{63DFB1FC-E5FD-4E72-A828-9FD608E409FD}" presName="sp" presStyleCnt="0"/>
      <dgm:spPr/>
    </dgm:pt>
    <dgm:pt modelId="{8CD6FBA3-3389-45BB-A89D-0C769DCFD30A}" type="pres">
      <dgm:prSet presAssocID="{4A1746EC-5CD6-4229-81AC-486EDC0A28DF}" presName="composite" presStyleCnt="0"/>
      <dgm:spPr/>
    </dgm:pt>
    <dgm:pt modelId="{4E6D2D32-3484-4FF5-9C39-8C39F66B5795}" type="pres">
      <dgm:prSet presAssocID="{4A1746EC-5CD6-4229-81AC-486EDC0A28DF}" presName="parentText" presStyleLbl="alignNode1" presStyleIdx="1" presStyleCnt="5">
        <dgm:presLayoutVars>
          <dgm:chMax val="1"/>
          <dgm:bulletEnabled val="1"/>
        </dgm:presLayoutVars>
      </dgm:prSet>
      <dgm:spPr/>
    </dgm:pt>
    <dgm:pt modelId="{55E89B21-90B8-4FD3-BAA3-2180C32D377F}" type="pres">
      <dgm:prSet presAssocID="{4A1746EC-5CD6-4229-81AC-486EDC0A28DF}" presName="descendantText" presStyleLbl="alignAcc1" presStyleIdx="1" presStyleCnt="5">
        <dgm:presLayoutVars>
          <dgm:bulletEnabled val="1"/>
        </dgm:presLayoutVars>
      </dgm:prSet>
      <dgm:spPr/>
    </dgm:pt>
    <dgm:pt modelId="{4FD781C9-11B5-435B-9828-ED80C145FB2F}" type="pres">
      <dgm:prSet presAssocID="{F494E53C-3C74-4279-B7EF-22C58FC0070F}" presName="sp" presStyleCnt="0"/>
      <dgm:spPr/>
    </dgm:pt>
    <dgm:pt modelId="{1BD95FB5-80F6-41F6-B79E-41C31618F530}" type="pres">
      <dgm:prSet presAssocID="{EBE75274-F8CE-40B0-B783-181D0631B15C}" presName="composite" presStyleCnt="0"/>
      <dgm:spPr/>
    </dgm:pt>
    <dgm:pt modelId="{121D4459-30D3-4C16-AB2C-6872339A6387}" type="pres">
      <dgm:prSet presAssocID="{EBE75274-F8CE-40B0-B783-181D0631B15C}" presName="parentText" presStyleLbl="alignNode1" presStyleIdx="2" presStyleCnt="5">
        <dgm:presLayoutVars>
          <dgm:chMax val="1"/>
          <dgm:bulletEnabled val="1"/>
        </dgm:presLayoutVars>
      </dgm:prSet>
      <dgm:spPr/>
    </dgm:pt>
    <dgm:pt modelId="{D949110E-8445-4539-9F62-B9EAAF4C588B}" type="pres">
      <dgm:prSet presAssocID="{EBE75274-F8CE-40B0-B783-181D0631B15C}" presName="descendantText" presStyleLbl="alignAcc1" presStyleIdx="2" presStyleCnt="5" custLinFactNeighborX="0" custLinFactNeighborY="0">
        <dgm:presLayoutVars>
          <dgm:bulletEnabled val="1"/>
        </dgm:presLayoutVars>
      </dgm:prSet>
      <dgm:spPr/>
    </dgm:pt>
    <dgm:pt modelId="{EAD75178-5746-4931-8DA8-7BD34B41FB58}" type="pres">
      <dgm:prSet presAssocID="{4738D2E2-C88C-4CCF-B831-5FFC017A6733}" presName="sp" presStyleCnt="0"/>
      <dgm:spPr/>
    </dgm:pt>
    <dgm:pt modelId="{6FD6E926-08DF-4FC9-B4E6-D6BDEC4CD41F}" type="pres">
      <dgm:prSet presAssocID="{DD731589-CA19-491B-AB16-874C41C6627A}" presName="composite" presStyleCnt="0"/>
      <dgm:spPr/>
    </dgm:pt>
    <dgm:pt modelId="{34FF4414-4480-4F0F-9B91-8C4308871413}" type="pres">
      <dgm:prSet presAssocID="{DD731589-CA19-491B-AB16-874C41C6627A}" presName="parentText" presStyleLbl="alignNode1" presStyleIdx="3" presStyleCnt="5">
        <dgm:presLayoutVars>
          <dgm:chMax val="1"/>
          <dgm:bulletEnabled val="1"/>
        </dgm:presLayoutVars>
      </dgm:prSet>
      <dgm:spPr/>
    </dgm:pt>
    <dgm:pt modelId="{F22DBB82-A2F3-4B99-B924-35A104758188}" type="pres">
      <dgm:prSet presAssocID="{DD731589-CA19-491B-AB16-874C41C6627A}" presName="descendantText" presStyleLbl="alignAcc1" presStyleIdx="3" presStyleCnt="5">
        <dgm:presLayoutVars>
          <dgm:bulletEnabled val="1"/>
        </dgm:presLayoutVars>
      </dgm:prSet>
      <dgm:spPr/>
    </dgm:pt>
    <dgm:pt modelId="{D88C4A31-8FDC-4247-9A12-1E3D5D72FD7D}" type="pres">
      <dgm:prSet presAssocID="{3DEC5FC8-E5DD-443E-921C-580BF0D7195B}" presName="sp" presStyleCnt="0"/>
      <dgm:spPr/>
    </dgm:pt>
    <dgm:pt modelId="{42999594-CC95-4AC7-911B-7034FD711B95}" type="pres">
      <dgm:prSet presAssocID="{1849C356-3D8C-4121-A2D0-2BD52FDB704E}" presName="composite" presStyleCnt="0"/>
      <dgm:spPr/>
    </dgm:pt>
    <dgm:pt modelId="{E8F0B200-28DE-442C-835F-0785447833EB}" type="pres">
      <dgm:prSet presAssocID="{1849C356-3D8C-4121-A2D0-2BD52FDB704E}" presName="parentText" presStyleLbl="alignNode1" presStyleIdx="4" presStyleCnt="5">
        <dgm:presLayoutVars>
          <dgm:chMax val="1"/>
          <dgm:bulletEnabled val="1"/>
        </dgm:presLayoutVars>
      </dgm:prSet>
      <dgm:spPr/>
    </dgm:pt>
    <dgm:pt modelId="{28C1814A-4544-4BFD-B56B-C31FEEEFB6AF}" type="pres">
      <dgm:prSet presAssocID="{1849C356-3D8C-4121-A2D0-2BD52FDB704E}" presName="descendantText" presStyleLbl="alignAcc1" presStyleIdx="4" presStyleCnt="5" custLinFactNeighborY="0">
        <dgm:presLayoutVars>
          <dgm:bulletEnabled val="1"/>
        </dgm:presLayoutVars>
      </dgm:prSet>
      <dgm:spPr/>
    </dgm:pt>
  </dgm:ptLst>
  <dgm:cxnLst>
    <dgm:cxn modelId="{BD092209-2F82-41C2-A3FE-85A3DA154C5E}" type="presOf" srcId="{14DC2EC7-C01A-45BD-BC97-ED49673E2080}" destId="{9249B21F-5C39-4981-94C9-4C5CE323198C}" srcOrd="0" destOrd="0" presId="urn:microsoft.com/office/officeart/2005/8/layout/chevron2"/>
    <dgm:cxn modelId="{CD8FA80A-7699-4862-877D-BD54A8E988F0}" type="presOf" srcId="{6AE63A5C-8ABF-48BB-BB68-C1CD388A479C}" destId="{F22DBB82-A2F3-4B99-B924-35A104758188}" srcOrd="0" destOrd="0" presId="urn:microsoft.com/office/officeart/2005/8/layout/chevron2"/>
    <dgm:cxn modelId="{69DE0010-487E-41C8-9164-CA8C57EE333B}" srcId="{4BDEE173-403E-437B-8EC9-3B99AF4A7CC0}" destId="{EBE75274-F8CE-40B0-B783-181D0631B15C}" srcOrd="2" destOrd="0" parTransId="{66A1D427-2E1C-45D8-B64A-151175BCD555}" sibTransId="{4738D2E2-C88C-4CCF-B831-5FFC017A6733}"/>
    <dgm:cxn modelId="{2594B81E-962D-486E-BC7E-D9E27609AD43}" srcId="{14DC2EC7-C01A-45BD-BC97-ED49673E2080}" destId="{2F4603C2-DCC9-4274-82D1-AB117498304C}" srcOrd="1" destOrd="0" parTransId="{25C3534D-765C-4273-8EEB-AEE7C250F4E9}" sibTransId="{BDAD76D6-0465-41C1-B510-12215BC1BBE5}"/>
    <dgm:cxn modelId="{1EC2F425-A722-43CC-86DC-5A58D05E14A7}" type="presOf" srcId="{EBE75274-F8CE-40B0-B783-181D0631B15C}" destId="{121D4459-30D3-4C16-AB2C-6872339A6387}" srcOrd="0" destOrd="0" presId="urn:microsoft.com/office/officeart/2005/8/layout/chevron2"/>
    <dgm:cxn modelId="{11000B33-3DEE-4CB4-B592-652E78A69F1B}" type="presOf" srcId="{4BDEE173-403E-437B-8EC9-3B99AF4A7CC0}" destId="{44E5F3C7-3C23-4D0B-9418-A69788105C6B}" srcOrd="0" destOrd="0" presId="urn:microsoft.com/office/officeart/2005/8/layout/chevron2"/>
    <dgm:cxn modelId="{1F731636-28B9-44CB-87CF-24599A5E572C}" type="presOf" srcId="{9F1D03B2-04CC-4B17-94EE-1724166CF2F0}" destId="{55E89B21-90B8-4FD3-BAA3-2180C32D377F}" srcOrd="0" destOrd="0" presId="urn:microsoft.com/office/officeart/2005/8/layout/chevron2"/>
    <dgm:cxn modelId="{64151F38-9201-4535-86E7-B9864E2F032B}" type="presOf" srcId="{57B6746A-9E91-4CC8-B545-A943F7215292}" destId="{28C1814A-4544-4BFD-B56B-C31FEEEFB6AF}" srcOrd="0" destOrd="0" presId="urn:microsoft.com/office/officeart/2005/8/layout/chevron2"/>
    <dgm:cxn modelId="{F5B68341-5518-459C-B444-77131DF7CFAD}" srcId="{EBE75274-F8CE-40B0-B783-181D0631B15C}" destId="{4BF97B00-BB51-425D-BE29-3DEB9BAE4772}" srcOrd="0" destOrd="0" parTransId="{B34FA4BF-2633-4C34-81C8-E15EAF0BA984}" sibTransId="{558D3163-12FE-4653-A7A0-72B980530098}"/>
    <dgm:cxn modelId="{4F59264C-2AB1-4901-BAD4-936A1EF5EA12}" type="presOf" srcId="{2F4603C2-DCC9-4274-82D1-AB117498304C}" destId="{8F92E248-B441-4B8C-9297-A9445D39F736}" srcOrd="0" destOrd="1" presId="urn:microsoft.com/office/officeart/2005/8/layout/chevron2"/>
    <dgm:cxn modelId="{E708DA52-66ED-44F8-B17E-5C15CAB23FEA}" srcId="{1849C356-3D8C-4121-A2D0-2BD52FDB704E}" destId="{57B6746A-9E91-4CC8-B545-A943F7215292}" srcOrd="0" destOrd="0" parTransId="{07EACC08-0A43-49E4-ABBC-5D99A8F663FA}" sibTransId="{6E1A11C1-DEA9-40AF-9777-447E100F088C}"/>
    <dgm:cxn modelId="{BBE3B25E-61AE-4B42-85DC-E4EF6B43BC49}" srcId="{4BDEE173-403E-437B-8EC9-3B99AF4A7CC0}" destId="{4A1746EC-5CD6-4229-81AC-486EDC0A28DF}" srcOrd="1" destOrd="0" parTransId="{8969995D-18A6-42BF-9DEF-2B3FBCB69B74}" sibTransId="{F494E53C-3C74-4279-B7EF-22C58FC0070F}"/>
    <dgm:cxn modelId="{3DC9A166-88D0-4C9A-9CB1-D72BBEFC8842}" type="presOf" srcId="{4BF97B00-BB51-425D-BE29-3DEB9BAE4772}" destId="{D949110E-8445-4539-9F62-B9EAAF4C588B}" srcOrd="0" destOrd="0" presId="urn:microsoft.com/office/officeart/2005/8/layout/chevron2"/>
    <dgm:cxn modelId="{8ADE5F68-2FC2-4574-817B-48C34F98326F}" type="presOf" srcId="{AA7C53A4-084B-4E28-A9BE-79E73D8C4549}" destId="{8F92E248-B441-4B8C-9297-A9445D39F736}" srcOrd="0" destOrd="0" presId="urn:microsoft.com/office/officeart/2005/8/layout/chevron2"/>
    <dgm:cxn modelId="{E6FE6577-B9B9-42FE-869F-58C09D12962D}" srcId="{4A1746EC-5CD6-4229-81AC-486EDC0A28DF}" destId="{9F1D03B2-04CC-4B17-94EE-1724166CF2F0}" srcOrd="0" destOrd="0" parTransId="{BDD55D57-F4E5-4100-A417-0F93E7EAA85B}" sibTransId="{0BDDD318-4C55-4A5C-8983-C0CB5AE2EF8F}"/>
    <dgm:cxn modelId="{5B0D4293-10C5-4150-9DDF-409FACC1E0B3}" srcId="{4BDEE173-403E-437B-8EC9-3B99AF4A7CC0}" destId="{DD731589-CA19-491B-AB16-874C41C6627A}" srcOrd="3" destOrd="0" parTransId="{DD6FF0AF-5DCA-41ED-A40F-7D6B352DCA8F}" sibTransId="{3DEC5FC8-E5DD-443E-921C-580BF0D7195B}"/>
    <dgm:cxn modelId="{6B716996-57B7-4FB2-82BE-B5BE1A7465FF}" srcId="{14DC2EC7-C01A-45BD-BC97-ED49673E2080}" destId="{AA7C53A4-084B-4E28-A9BE-79E73D8C4549}" srcOrd="0" destOrd="0" parTransId="{AC364A24-E80A-4CF5-8FF6-C7C1A9B13F02}" sibTransId="{5D139D80-619A-40A3-9DE6-B9A6B45F9544}"/>
    <dgm:cxn modelId="{EE95D996-F688-4A11-8CB8-936701A58171}" srcId="{DD731589-CA19-491B-AB16-874C41C6627A}" destId="{6AE63A5C-8ABF-48BB-BB68-C1CD388A479C}" srcOrd="0" destOrd="0" parTransId="{F2442486-36D6-4C1F-A709-230B5815EDD8}" sibTransId="{8BD64212-268B-4CF4-86CF-400511E8A13C}"/>
    <dgm:cxn modelId="{7DE5479C-9ADB-440D-AF6A-BE68DF09DC05}" type="presOf" srcId="{DD731589-CA19-491B-AB16-874C41C6627A}" destId="{34FF4414-4480-4F0F-9B91-8C4308871413}" srcOrd="0" destOrd="0" presId="urn:microsoft.com/office/officeart/2005/8/layout/chevron2"/>
    <dgm:cxn modelId="{521D84AE-A1BC-4DB7-898C-C7D558D962D3}" srcId="{4BDEE173-403E-437B-8EC9-3B99AF4A7CC0}" destId="{1849C356-3D8C-4121-A2D0-2BD52FDB704E}" srcOrd="4" destOrd="0" parTransId="{841605B1-2201-4C7E-BC4E-80950BAF30FE}" sibTransId="{34392B43-A383-4153-9F7B-C145E7FDC43D}"/>
    <dgm:cxn modelId="{167477D5-0B11-4310-9859-AB14E7457F47}" type="presOf" srcId="{1849C356-3D8C-4121-A2D0-2BD52FDB704E}" destId="{E8F0B200-28DE-442C-835F-0785447833EB}" srcOrd="0" destOrd="0" presId="urn:microsoft.com/office/officeart/2005/8/layout/chevron2"/>
    <dgm:cxn modelId="{687DE6DE-E65F-4006-81C1-94A24A327077}" type="presOf" srcId="{4A1746EC-5CD6-4229-81AC-486EDC0A28DF}" destId="{4E6D2D32-3484-4FF5-9C39-8C39F66B5795}" srcOrd="0" destOrd="0" presId="urn:microsoft.com/office/officeart/2005/8/layout/chevron2"/>
    <dgm:cxn modelId="{899B75E6-2C11-4099-91B9-31EF0272DC50}" srcId="{4BDEE173-403E-437B-8EC9-3B99AF4A7CC0}" destId="{14DC2EC7-C01A-45BD-BC97-ED49673E2080}" srcOrd="0" destOrd="0" parTransId="{7559B0D0-6FAF-4508-AC1A-166D188CA928}" sibTransId="{63DFB1FC-E5FD-4E72-A828-9FD608E409FD}"/>
    <dgm:cxn modelId="{EED939C5-E665-4CFA-BA9A-70DCD45B03C4}" type="presParOf" srcId="{44E5F3C7-3C23-4D0B-9418-A69788105C6B}" destId="{FC0C75C4-A1C6-4D6E-BA1A-3B80F805918D}" srcOrd="0" destOrd="0" presId="urn:microsoft.com/office/officeart/2005/8/layout/chevron2"/>
    <dgm:cxn modelId="{C8C12446-E85F-4207-8D0F-855D96650AD1}" type="presParOf" srcId="{FC0C75C4-A1C6-4D6E-BA1A-3B80F805918D}" destId="{9249B21F-5C39-4981-94C9-4C5CE323198C}" srcOrd="0" destOrd="0" presId="urn:microsoft.com/office/officeart/2005/8/layout/chevron2"/>
    <dgm:cxn modelId="{0E28D2AB-59ED-4714-ADC4-6E01AB89D80F}" type="presParOf" srcId="{FC0C75C4-A1C6-4D6E-BA1A-3B80F805918D}" destId="{8F92E248-B441-4B8C-9297-A9445D39F736}" srcOrd="1" destOrd="0" presId="urn:microsoft.com/office/officeart/2005/8/layout/chevron2"/>
    <dgm:cxn modelId="{DE130CB0-06DD-401B-9674-751A81506048}" type="presParOf" srcId="{44E5F3C7-3C23-4D0B-9418-A69788105C6B}" destId="{78F13847-AF53-40FF-98FC-A7D78761AD8F}" srcOrd="1" destOrd="0" presId="urn:microsoft.com/office/officeart/2005/8/layout/chevron2"/>
    <dgm:cxn modelId="{3765F87C-DDB6-4C85-A0C0-CB6E23D5CDAD}" type="presParOf" srcId="{44E5F3C7-3C23-4D0B-9418-A69788105C6B}" destId="{8CD6FBA3-3389-45BB-A89D-0C769DCFD30A}" srcOrd="2" destOrd="0" presId="urn:microsoft.com/office/officeart/2005/8/layout/chevron2"/>
    <dgm:cxn modelId="{A81C0968-EBA3-497F-ADE3-5E3239618574}" type="presParOf" srcId="{8CD6FBA3-3389-45BB-A89D-0C769DCFD30A}" destId="{4E6D2D32-3484-4FF5-9C39-8C39F66B5795}" srcOrd="0" destOrd="0" presId="urn:microsoft.com/office/officeart/2005/8/layout/chevron2"/>
    <dgm:cxn modelId="{BD4C6D80-310C-46E1-955B-8BB945144DE4}" type="presParOf" srcId="{8CD6FBA3-3389-45BB-A89D-0C769DCFD30A}" destId="{55E89B21-90B8-4FD3-BAA3-2180C32D377F}" srcOrd="1" destOrd="0" presId="urn:microsoft.com/office/officeart/2005/8/layout/chevron2"/>
    <dgm:cxn modelId="{012FB810-8F9C-42C9-8A68-3BAA84D94EBE}" type="presParOf" srcId="{44E5F3C7-3C23-4D0B-9418-A69788105C6B}" destId="{4FD781C9-11B5-435B-9828-ED80C145FB2F}" srcOrd="3" destOrd="0" presId="urn:microsoft.com/office/officeart/2005/8/layout/chevron2"/>
    <dgm:cxn modelId="{3CA877E5-DEDE-4885-818A-4EE733B8D4D2}" type="presParOf" srcId="{44E5F3C7-3C23-4D0B-9418-A69788105C6B}" destId="{1BD95FB5-80F6-41F6-B79E-41C31618F530}" srcOrd="4" destOrd="0" presId="urn:microsoft.com/office/officeart/2005/8/layout/chevron2"/>
    <dgm:cxn modelId="{E01962F9-0478-4585-9056-AA48D2099427}" type="presParOf" srcId="{1BD95FB5-80F6-41F6-B79E-41C31618F530}" destId="{121D4459-30D3-4C16-AB2C-6872339A6387}" srcOrd="0" destOrd="0" presId="urn:microsoft.com/office/officeart/2005/8/layout/chevron2"/>
    <dgm:cxn modelId="{6419471F-3DB9-4C9D-99D9-ABB1398F8229}" type="presParOf" srcId="{1BD95FB5-80F6-41F6-B79E-41C31618F530}" destId="{D949110E-8445-4539-9F62-B9EAAF4C588B}" srcOrd="1" destOrd="0" presId="urn:microsoft.com/office/officeart/2005/8/layout/chevron2"/>
    <dgm:cxn modelId="{F77F8ACE-3F39-4C2C-852E-B9B07040D3D0}" type="presParOf" srcId="{44E5F3C7-3C23-4D0B-9418-A69788105C6B}" destId="{EAD75178-5746-4931-8DA8-7BD34B41FB58}" srcOrd="5" destOrd="0" presId="urn:microsoft.com/office/officeart/2005/8/layout/chevron2"/>
    <dgm:cxn modelId="{00F6DA2E-432F-4419-AB1D-D51E50BD4AD0}" type="presParOf" srcId="{44E5F3C7-3C23-4D0B-9418-A69788105C6B}" destId="{6FD6E926-08DF-4FC9-B4E6-D6BDEC4CD41F}" srcOrd="6" destOrd="0" presId="urn:microsoft.com/office/officeart/2005/8/layout/chevron2"/>
    <dgm:cxn modelId="{33C300AD-A92A-4504-A55D-CA6C94675EED}" type="presParOf" srcId="{6FD6E926-08DF-4FC9-B4E6-D6BDEC4CD41F}" destId="{34FF4414-4480-4F0F-9B91-8C4308871413}" srcOrd="0" destOrd="0" presId="urn:microsoft.com/office/officeart/2005/8/layout/chevron2"/>
    <dgm:cxn modelId="{487D0157-6D8D-43B1-86CF-90D930194083}" type="presParOf" srcId="{6FD6E926-08DF-4FC9-B4E6-D6BDEC4CD41F}" destId="{F22DBB82-A2F3-4B99-B924-35A104758188}" srcOrd="1" destOrd="0" presId="urn:microsoft.com/office/officeart/2005/8/layout/chevron2"/>
    <dgm:cxn modelId="{EAD56BA9-7280-4B64-B79B-AB467005B70C}" type="presParOf" srcId="{44E5F3C7-3C23-4D0B-9418-A69788105C6B}" destId="{D88C4A31-8FDC-4247-9A12-1E3D5D72FD7D}" srcOrd="7" destOrd="0" presId="urn:microsoft.com/office/officeart/2005/8/layout/chevron2"/>
    <dgm:cxn modelId="{5CB36D2F-C091-4655-A4D0-D0CE4280A1A0}" type="presParOf" srcId="{44E5F3C7-3C23-4D0B-9418-A69788105C6B}" destId="{42999594-CC95-4AC7-911B-7034FD711B95}" srcOrd="8" destOrd="0" presId="urn:microsoft.com/office/officeart/2005/8/layout/chevron2"/>
    <dgm:cxn modelId="{8C60B660-ABC9-4975-BA70-4F5480F0051D}" type="presParOf" srcId="{42999594-CC95-4AC7-911B-7034FD711B95}" destId="{E8F0B200-28DE-442C-835F-0785447833EB}" srcOrd="0" destOrd="0" presId="urn:microsoft.com/office/officeart/2005/8/layout/chevron2"/>
    <dgm:cxn modelId="{100ECD69-8DF4-437C-B45A-0FC82575EFD3}" type="presParOf" srcId="{42999594-CC95-4AC7-911B-7034FD711B95}" destId="{28C1814A-4544-4BFD-B56B-C31FEEEFB6A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834603-4634-104A-A3FB-BDDE7C17FC41}" type="doc">
      <dgm:prSet loTypeId="urn:microsoft.com/office/officeart/2005/8/layout/matrix1" loCatId="list" qsTypeId="urn:microsoft.com/office/officeart/2005/8/quickstyle/simple1" qsCatId="simple" csTypeId="urn:microsoft.com/office/officeart/2005/8/colors/accent6_1" csCatId="accent6" phldr="1"/>
      <dgm:spPr/>
      <dgm:t>
        <a:bodyPr/>
        <a:lstStyle/>
        <a:p>
          <a:endParaRPr lang="de-DE"/>
        </a:p>
      </dgm:t>
    </dgm:pt>
    <dgm:pt modelId="{AA510BDF-769A-9B4A-8C31-C38435E46FDA}">
      <dgm:prSet/>
      <dgm:spPr/>
      <dgm:t>
        <a:bodyPr/>
        <a:lstStyle/>
        <a:p>
          <a:r>
            <a:rPr lang="de-DE" dirty="0"/>
            <a:t>Was kann </a:t>
          </a:r>
          <a:r>
            <a:rPr lang="de-DE" b="0" i="1" dirty="0"/>
            <a:t>ich</a:t>
          </a:r>
          <a:r>
            <a:rPr lang="de-DE" dirty="0"/>
            <a:t> tun?</a:t>
          </a:r>
        </a:p>
      </dgm:t>
    </dgm:pt>
    <dgm:pt modelId="{4F82A429-96C0-2341-AD0D-91B2949E7A16}" type="parTrans" cxnId="{4A75FD3B-26FF-F145-8A30-9479FEB44C57}">
      <dgm:prSet/>
      <dgm:spPr/>
      <dgm:t>
        <a:bodyPr/>
        <a:lstStyle/>
        <a:p>
          <a:endParaRPr lang="de-DE"/>
        </a:p>
      </dgm:t>
    </dgm:pt>
    <dgm:pt modelId="{22A10835-C6DC-4340-A78C-B9EBF5CDF914}" type="sibTrans" cxnId="{4A75FD3B-26FF-F145-8A30-9479FEB44C57}">
      <dgm:prSet/>
      <dgm:spPr/>
      <dgm:t>
        <a:bodyPr/>
        <a:lstStyle/>
        <a:p>
          <a:endParaRPr lang="de-DE"/>
        </a:p>
      </dgm:t>
    </dgm:pt>
    <dgm:pt modelId="{035BF8A0-67B6-1045-AAC1-64BD4459CBC6}">
      <dgm:prSet custT="1"/>
      <dgm:spPr/>
      <dgm:t>
        <a:bodyPr/>
        <a:lstStyle/>
        <a:p>
          <a:r>
            <a:rPr lang="de-DE" sz="2800" dirty="0"/>
            <a:t>Engagier dich!</a:t>
          </a:r>
        </a:p>
        <a:p>
          <a:r>
            <a:rPr lang="de-DE" sz="2000" dirty="0"/>
            <a:t>Deine Fachschaft sucht immer Personen, die mit anpacken</a:t>
          </a:r>
        </a:p>
      </dgm:t>
    </dgm:pt>
    <dgm:pt modelId="{78CCFCC7-89F8-4F4B-BC6B-CBE9862CACAB}" type="parTrans" cxnId="{FDE9E1BB-821B-A645-8967-4AC655D8A14B}">
      <dgm:prSet/>
      <dgm:spPr/>
      <dgm:t>
        <a:bodyPr/>
        <a:lstStyle/>
        <a:p>
          <a:endParaRPr lang="de-DE"/>
        </a:p>
      </dgm:t>
    </dgm:pt>
    <dgm:pt modelId="{16B661FF-6AE6-7E41-AC3D-B62152718FF3}" type="sibTrans" cxnId="{FDE9E1BB-821B-A645-8967-4AC655D8A14B}">
      <dgm:prSet/>
      <dgm:spPr/>
      <dgm:t>
        <a:bodyPr/>
        <a:lstStyle/>
        <a:p>
          <a:endParaRPr lang="de-DE"/>
        </a:p>
      </dgm:t>
    </dgm:pt>
    <dgm:pt modelId="{8DBC231B-658F-C14C-BC0B-A71784F12335}">
      <dgm:prSet custT="1"/>
      <dgm:spPr/>
      <dgm:t>
        <a:bodyPr/>
        <a:lstStyle/>
        <a:p>
          <a:r>
            <a:rPr lang="de-DE" sz="2800" dirty="0"/>
            <a:t>Teile die Petition!</a:t>
          </a:r>
        </a:p>
        <a:p>
          <a:r>
            <a:rPr lang="de-DE" sz="2000" dirty="0"/>
            <a:t>Zeigt Politiker*innen, dass das Thema für Wählende wichtig ist</a:t>
          </a:r>
        </a:p>
      </dgm:t>
    </dgm:pt>
    <dgm:pt modelId="{BDB22390-A536-8C4C-84DC-7CED38E20B2F}" type="parTrans" cxnId="{1B7DFF5F-8B3E-4945-89B1-E000D645F10D}">
      <dgm:prSet/>
      <dgm:spPr/>
      <dgm:t>
        <a:bodyPr/>
        <a:lstStyle/>
        <a:p>
          <a:endParaRPr lang="de-DE"/>
        </a:p>
      </dgm:t>
    </dgm:pt>
    <dgm:pt modelId="{6FA949A0-60D3-874D-B409-82D1B3EF4A00}" type="sibTrans" cxnId="{1B7DFF5F-8B3E-4945-89B1-E000D645F10D}">
      <dgm:prSet/>
      <dgm:spPr/>
      <dgm:t>
        <a:bodyPr/>
        <a:lstStyle/>
        <a:p>
          <a:endParaRPr lang="de-DE"/>
        </a:p>
      </dgm:t>
    </dgm:pt>
    <dgm:pt modelId="{A0CB29E2-258A-FE44-B430-0605463CC739}">
      <dgm:prSet custT="1"/>
      <dgm:spPr/>
      <dgm:t>
        <a:bodyPr/>
        <a:lstStyle/>
        <a:p>
          <a:r>
            <a:rPr lang="de-DE" sz="2800" dirty="0"/>
            <a:t>Komm‘ zur Demo!</a:t>
          </a:r>
        </a:p>
        <a:p>
          <a:r>
            <a:rPr lang="de-DE" sz="2000" dirty="0"/>
            <a:t>Unsere Chance, die Aufmerksamkeit der Medien zu generieren</a:t>
          </a:r>
        </a:p>
      </dgm:t>
    </dgm:pt>
    <dgm:pt modelId="{D09D00DF-10B5-1E43-B31D-CC6695E55F54}" type="parTrans" cxnId="{7318DE30-9481-C146-875B-4516946334F1}">
      <dgm:prSet/>
      <dgm:spPr/>
      <dgm:t>
        <a:bodyPr/>
        <a:lstStyle/>
        <a:p>
          <a:endParaRPr lang="de-DE"/>
        </a:p>
      </dgm:t>
    </dgm:pt>
    <dgm:pt modelId="{0637531D-EDC2-CE46-95F8-15835D6495BF}" type="sibTrans" cxnId="{7318DE30-9481-C146-875B-4516946334F1}">
      <dgm:prSet/>
      <dgm:spPr/>
      <dgm:t>
        <a:bodyPr/>
        <a:lstStyle/>
        <a:p>
          <a:endParaRPr lang="de-DE"/>
        </a:p>
      </dgm:t>
    </dgm:pt>
    <dgm:pt modelId="{223B9C0D-F217-E946-9AC2-FAF2314E847F}">
      <dgm:prSet custT="1"/>
      <dgm:spPr/>
      <dgm:t>
        <a:bodyPr/>
        <a:lstStyle/>
        <a:p>
          <a:r>
            <a:rPr lang="de-DE" sz="2800" dirty="0"/>
            <a:t>Wende dich direkt an Politiker*innen!</a:t>
          </a:r>
        </a:p>
        <a:p>
          <a:r>
            <a:rPr lang="de-DE" sz="2000" dirty="0"/>
            <a:t>So werden Entscheidungsträger regelmäßig mit dem Thema konfrontiert</a:t>
          </a:r>
        </a:p>
      </dgm:t>
    </dgm:pt>
    <dgm:pt modelId="{35CCA494-9DAE-9E4F-B595-22B066AAE604}" type="sibTrans" cxnId="{2BD5103B-86BC-7349-BEE1-234415200EE1}">
      <dgm:prSet/>
      <dgm:spPr/>
      <dgm:t>
        <a:bodyPr/>
        <a:lstStyle/>
        <a:p>
          <a:endParaRPr lang="de-DE"/>
        </a:p>
      </dgm:t>
    </dgm:pt>
    <dgm:pt modelId="{DBB7F4EB-5D6E-6E49-BA8D-730375FA85DF}" type="parTrans" cxnId="{2BD5103B-86BC-7349-BEE1-234415200EE1}">
      <dgm:prSet/>
      <dgm:spPr/>
      <dgm:t>
        <a:bodyPr/>
        <a:lstStyle/>
        <a:p>
          <a:endParaRPr lang="de-DE"/>
        </a:p>
      </dgm:t>
    </dgm:pt>
    <dgm:pt modelId="{855BC577-F662-8746-ADC4-31AA8932BEBB}" type="pres">
      <dgm:prSet presAssocID="{F4834603-4634-104A-A3FB-BDDE7C17FC41}" presName="diagram" presStyleCnt="0">
        <dgm:presLayoutVars>
          <dgm:chMax val="1"/>
          <dgm:dir/>
          <dgm:animLvl val="ctr"/>
          <dgm:resizeHandles val="exact"/>
        </dgm:presLayoutVars>
      </dgm:prSet>
      <dgm:spPr/>
    </dgm:pt>
    <dgm:pt modelId="{D75167D5-C7C2-F044-B518-3A3127F76C17}" type="pres">
      <dgm:prSet presAssocID="{F4834603-4634-104A-A3FB-BDDE7C17FC41}" presName="matrix" presStyleCnt="0"/>
      <dgm:spPr/>
    </dgm:pt>
    <dgm:pt modelId="{7BA51949-EA8F-954D-92F1-08515CD2C06F}" type="pres">
      <dgm:prSet presAssocID="{F4834603-4634-104A-A3FB-BDDE7C17FC41}" presName="tile1" presStyleLbl="node1" presStyleIdx="0" presStyleCnt="4" custLinFactNeighborY="-24262"/>
      <dgm:spPr/>
    </dgm:pt>
    <dgm:pt modelId="{455DF2B0-E3BF-AF4A-9BA4-188696FE6FD3}" type="pres">
      <dgm:prSet presAssocID="{F4834603-4634-104A-A3FB-BDDE7C17FC41}" presName="tile1text" presStyleLbl="node1" presStyleIdx="0" presStyleCnt="4">
        <dgm:presLayoutVars>
          <dgm:chMax val="0"/>
          <dgm:chPref val="0"/>
          <dgm:bulletEnabled val="1"/>
        </dgm:presLayoutVars>
      </dgm:prSet>
      <dgm:spPr/>
    </dgm:pt>
    <dgm:pt modelId="{503FB76C-20E6-2540-98AE-C619FA688ECA}" type="pres">
      <dgm:prSet presAssocID="{F4834603-4634-104A-A3FB-BDDE7C17FC41}" presName="tile2" presStyleLbl="node1" presStyleIdx="1" presStyleCnt="4"/>
      <dgm:spPr/>
    </dgm:pt>
    <dgm:pt modelId="{8FE1439B-F4CB-8048-AAF2-CB78F4F8A6CA}" type="pres">
      <dgm:prSet presAssocID="{F4834603-4634-104A-A3FB-BDDE7C17FC41}" presName="tile2text" presStyleLbl="node1" presStyleIdx="1" presStyleCnt="4">
        <dgm:presLayoutVars>
          <dgm:chMax val="0"/>
          <dgm:chPref val="0"/>
          <dgm:bulletEnabled val="1"/>
        </dgm:presLayoutVars>
      </dgm:prSet>
      <dgm:spPr/>
    </dgm:pt>
    <dgm:pt modelId="{DB917EF5-FC7E-4542-9528-B65DE4D6CB51}" type="pres">
      <dgm:prSet presAssocID="{F4834603-4634-104A-A3FB-BDDE7C17FC41}" presName="tile3" presStyleLbl="node1" presStyleIdx="2" presStyleCnt="4"/>
      <dgm:spPr/>
    </dgm:pt>
    <dgm:pt modelId="{8A673098-ACEF-FA44-80F8-15E126243EE7}" type="pres">
      <dgm:prSet presAssocID="{F4834603-4634-104A-A3FB-BDDE7C17FC41}" presName="tile3text" presStyleLbl="node1" presStyleIdx="2" presStyleCnt="4">
        <dgm:presLayoutVars>
          <dgm:chMax val="0"/>
          <dgm:chPref val="0"/>
          <dgm:bulletEnabled val="1"/>
        </dgm:presLayoutVars>
      </dgm:prSet>
      <dgm:spPr/>
    </dgm:pt>
    <dgm:pt modelId="{36DCCED8-F8C8-0444-B4D2-14FAB4CEF8A7}" type="pres">
      <dgm:prSet presAssocID="{F4834603-4634-104A-A3FB-BDDE7C17FC41}" presName="tile4" presStyleLbl="node1" presStyleIdx="3" presStyleCnt="4"/>
      <dgm:spPr/>
    </dgm:pt>
    <dgm:pt modelId="{2EEF2D29-DA2E-014B-BC5B-47E2BC1CAD9B}" type="pres">
      <dgm:prSet presAssocID="{F4834603-4634-104A-A3FB-BDDE7C17FC41}" presName="tile4text" presStyleLbl="node1" presStyleIdx="3" presStyleCnt="4">
        <dgm:presLayoutVars>
          <dgm:chMax val="0"/>
          <dgm:chPref val="0"/>
          <dgm:bulletEnabled val="1"/>
        </dgm:presLayoutVars>
      </dgm:prSet>
      <dgm:spPr/>
    </dgm:pt>
    <dgm:pt modelId="{37DF5444-69CF-B043-9A00-D84196D777E1}" type="pres">
      <dgm:prSet presAssocID="{F4834603-4634-104A-A3FB-BDDE7C17FC41}" presName="centerTile" presStyleLbl="fgShp" presStyleIdx="0" presStyleCnt="1" custScaleX="134360" custScaleY="111629" custLinFactNeighborX="1273" custLinFactNeighborY="-2419">
        <dgm:presLayoutVars>
          <dgm:chMax val="0"/>
          <dgm:chPref val="0"/>
        </dgm:presLayoutVars>
      </dgm:prSet>
      <dgm:spPr/>
    </dgm:pt>
  </dgm:ptLst>
  <dgm:cxnLst>
    <dgm:cxn modelId="{7318DE30-9481-C146-875B-4516946334F1}" srcId="{AA510BDF-769A-9B4A-8C31-C38435E46FDA}" destId="{A0CB29E2-258A-FE44-B430-0605463CC739}" srcOrd="2" destOrd="0" parTransId="{D09D00DF-10B5-1E43-B31D-CC6695E55F54}" sibTransId="{0637531D-EDC2-CE46-95F8-15835D6495BF}"/>
    <dgm:cxn modelId="{2BD5103B-86BC-7349-BEE1-234415200EE1}" srcId="{AA510BDF-769A-9B4A-8C31-C38435E46FDA}" destId="{223B9C0D-F217-E946-9AC2-FAF2314E847F}" srcOrd="3" destOrd="0" parTransId="{DBB7F4EB-5D6E-6E49-BA8D-730375FA85DF}" sibTransId="{35CCA494-9DAE-9E4F-B595-22B066AAE604}"/>
    <dgm:cxn modelId="{4A75FD3B-26FF-F145-8A30-9479FEB44C57}" srcId="{F4834603-4634-104A-A3FB-BDDE7C17FC41}" destId="{AA510BDF-769A-9B4A-8C31-C38435E46FDA}" srcOrd="0" destOrd="0" parTransId="{4F82A429-96C0-2341-AD0D-91B2949E7A16}" sibTransId="{22A10835-C6DC-4340-A78C-B9EBF5CDF914}"/>
    <dgm:cxn modelId="{AFD75354-F5C9-104F-BE45-42CAD0739D63}" type="presOf" srcId="{035BF8A0-67B6-1045-AAC1-64BD4459CBC6}" destId="{7BA51949-EA8F-954D-92F1-08515CD2C06F}" srcOrd="0" destOrd="0" presId="urn:microsoft.com/office/officeart/2005/8/layout/matrix1"/>
    <dgm:cxn modelId="{EE0CBB56-31CA-0042-B8EF-486CC426BDD2}" type="presOf" srcId="{F4834603-4634-104A-A3FB-BDDE7C17FC41}" destId="{855BC577-F662-8746-ADC4-31AA8932BEBB}" srcOrd="0" destOrd="0" presId="urn:microsoft.com/office/officeart/2005/8/layout/matrix1"/>
    <dgm:cxn modelId="{1B7DFF5F-8B3E-4945-89B1-E000D645F10D}" srcId="{AA510BDF-769A-9B4A-8C31-C38435E46FDA}" destId="{8DBC231B-658F-C14C-BC0B-A71784F12335}" srcOrd="1" destOrd="0" parTransId="{BDB22390-A536-8C4C-84DC-7CED38E20B2F}" sibTransId="{6FA949A0-60D3-874D-B409-82D1B3EF4A00}"/>
    <dgm:cxn modelId="{04972470-128A-374A-8599-07D66872A493}" type="presOf" srcId="{035BF8A0-67B6-1045-AAC1-64BD4459CBC6}" destId="{455DF2B0-E3BF-AF4A-9BA4-188696FE6FD3}" srcOrd="1" destOrd="0" presId="urn:microsoft.com/office/officeart/2005/8/layout/matrix1"/>
    <dgm:cxn modelId="{2F6FE973-2DCE-1C4C-A4C3-DAF5D80D905C}" type="presOf" srcId="{223B9C0D-F217-E946-9AC2-FAF2314E847F}" destId="{36DCCED8-F8C8-0444-B4D2-14FAB4CEF8A7}" srcOrd="0" destOrd="0" presId="urn:microsoft.com/office/officeart/2005/8/layout/matrix1"/>
    <dgm:cxn modelId="{949C8D8D-65EB-5E48-B6FB-46D62188DF20}" type="presOf" srcId="{A0CB29E2-258A-FE44-B430-0605463CC739}" destId="{DB917EF5-FC7E-4542-9528-B65DE4D6CB51}" srcOrd="0" destOrd="0" presId="urn:microsoft.com/office/officeart/2005/8/layout/matrix1"/>
    <dgm:cxn modelId="{6D46A0A3-EC31-B245-BCEE-097C8D0B4DDA}" type="presOf" srcId="{8DBC231B-658F-C14C-BC0B-A71784F12335}" destId="{8FE1439B-F4CB-8048-AAF2-CB78F4F8A6CA}" srcOrd="1" destOrd="0" presId="urn:microsoft.com/office/officeart/2005/8/layout/matrix1"/>
    <dgm:cxn modelId="{FDE9E1BB-821B-A645-8967-4AC655D8A14B}" srcId="{AA510BDF-769A-9B4A-8C31-C38435E46FDA}" destId="{035BF8A0-67B6-1045-AAC1-64BD4459CBC6}" srcOrd="0" destOrd="0" parTransId="{78CCFCC7-89F8-4F4B-BC6B-CBE9862CACAB}" sibTransId="{16B661FF-6AE6-7E41-AC3D-B62152718FF3}"/>
    <dgm:cxn modelId="{1762FEBF-3DD4-5B41-99DD-32C871B107B1}" type="presOf" srcId="{8DBC231B-658F-C14C-BC0B-A71784F12335}" destId="{503FB76C-20E6-2540-98AE-C619FA688ECA}" srcOrd="0" destOrd="0" presId="urn:microsoft.com/office/officeart/2005/8/layout/matrix1"/>
    <dgm:cxn modelId="{5F8E27E2-1E00-DD44-935B-AE13F8F0C770}" type="presOf" srcId="{A0CB29E2-258A-FE44-B430-0605463CC739}" destId="{8A673098-ACEF-FA44-80F8-15E126243EE7}" srcOrd="1" destOrd="0" presId="urn:microsoft.com/office/officeart/2005/8/layout/matrix1"/>
    <dgm:cxn modelId="{69A8B8F2-5EC0-0B46-A06D-2476A72F0F79}" type="presOf" srcId="{223B9C0D-F217-E946-9AC2-FAF2314E847F}" destId="{2EEF2D29-DA2E-014B-BC5B-47E2BC1CAD9B}" srcOrd="1" destOrd="0" presId="urn:microsoft.com/office/officeart/2005/8/layout/matrix1"/>
    <dgm:cxn modelId="{F1BE43F6-8F47-464C-B557-A6A7FEB1F880}" type="presOf" srcId="{AA510BDF-769A-9B4A-8C31-C38435E46FDA}" destId="{37DF5444-69CF-B043-9A00-D84196D777E1}" srcOrd="0" destOrd="0" presId="urn:microsoft.com/office/officeart/2005/8/layout/matrix1"/>
    <dgm:cxn modelId="{6D577089-AE4D-7640-98CF-288E89B0DF1D}" type="presParOf" srcId="{855BC577-F662-8746-ADC4-31AA8932BEBB}" destId="{D75167D5-C7C2-F044-B518-3A3127F76C17}" srcOrd="0" destOrd="0" presId="urn:microsoft.com/office/officeart/2005/8/layout/matrix1"/>
    <dgm:cxn modelId="{CA886AB8-A56B-2943-8F6B-45977FC65F80}" type="presParOf" srcId="{D75167D5-C7C2-F044-B518-3A3127F76C17}" destId="{7BA51949-EA8F-954D-92F1-08515CD2C06F}" srcOrd="0" destOrd="0" presId="urn:microsoft.com/office/officeart/2005/8/layout/matrix1"/>
    <dgm:cxn modelId="{21D43601-85DF-7045-A107-B9B69A7B1E71}" type="presParOf" srcId="{D75167D5-C7C2-F044-B518-3A3127F76C17}" destId="{455DF2B0-E3BF-AF4A-9BA4-188696FE6FD3}" srcOrd="1" destOrd="0" presId="urn:microsoft.com/office/officeart/2005/8/layout/matrix1"/>
    <dgm:cxn modelId="{B43C14CA-00CE-3447-8971-C705DDD20730}" type="presParOf" srcId="{D75167D5-C7C2-F044-B518-3A3127F76C17}" destId="{503FB76C-20E6-2540-98AE-C619FA688ECA}" srcOrd="2" destOrd="0" presId="urn:microsoft.com/office/officeart/2005/8/layout/matrix1"/>
    <dgm:cxn modelId="{F3D24183-E4DB-9B44-8A72-7C3118DA5D42}" type="presParOf" srcId="{D75167D5-C7C2-F044-B518-3A3127F76C17}" destId="{8FE1439B-F4CB-8048-AAF2-CB78F4F8A6CA}" srcOrd="3" destOrd="0" presId="urn:microsoft.com/office/officeart/2005/8/layout/matrix1"/>
    <dgm:cxn modelId="{C8382F24-C07B-3A41-80D8-82DF607A56ED}" type="presParOf" srcId="{D75167D5-C7C2-F044-B518-3A3127F76C17}" destId="{DB917EF5-FC7E-4542-9528-B65DE4D6CB51}" srcOrd="4" destOrd="0" presId="urn:microsoft.com/office/officeart/2005/8/layout/matrix1"/>
    <dgm:cxn modelId="{41EBB27A-0169-6345-9AF4-EF62F3ED05EE}" type="presParOf" srcId="{D75167D5-C7C2-F044-B518-3A3127F76C17}" destId="{8A673098-ACEF-FA44-80F8-15E126243EE7}" srcOrd="5" destOrd="0" presId="urn:microsoft.com/office/officeart/2005/8/layout/matrix1"/>
    <dgm:cxn modelId="{8E612606-1837-8A46-A431-0A5BCF2B7D98}" type="presParOf" srcId="{D75167D5-C7C2-F044-B518-3A3127F76C17}" destId="{36DCCED8-F8C8-0444-B4D2-14FAB4CEF8A7}" srcOrd="6" destOrd="0" presId="urn:microsoft.com/office/officeart/2005/8/layout/matrix1"/>
    <dgm:cxn modelId="{701FF553-ED7C-7241-83E4-BC08532BFEE0}" type="presParOf" srcId="{D75167D5-C7C2-F044-B518-3A3127F76C17}" destId="{2EEF2D29-DA2E-014B-BC5B-47E2BC1CAD9B}" srcOrd="7" destOrd="0" presId="urn:microsoft.com/office/officeart/2005/8/layout/matrix1"/>
    <dgm:cxn modelId="{A9FC9FA8-B46E-3A4F-8A95-9C63E7CAB727}" type="presParOf" srcId="{855BC577-F662-8746-ADC4-31AA8932BEBB}" destId="{37DF5444-69CF-B043-9A00-D84196D777E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CE3760-7438-7E4A-A09C-8639D7C2D2F7}"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de-DE"/>
        </a:p>
      </dgm:t>
    </dgm:pt>
    <dgm:pt modelId="{5BBA4A83-3777-E54B-9E28-03CF7133CA27}">
      <dgm:prSet/>
      <dgm:spPr/>
      <dgm:t>
        <a:bodyPr/>
        <a:lstStyle/>
        <a:p>
          <a:r>
            <a:rPr lang="de-DE" dirty="0"/>
            <a:t>Bamberg</a:t>
          </a:r>
        </a:p>
      </dgm:t>
    </dgm:pt>
    <dgm:pt modelId="{A0E7C5F7-F59C-1F41-B815-51B2BA43F380}" type="parTrans" cxnId="{B1A2BE61-9EFA-8C44-B6D5-FF027F4FBDFD}">
      <dgm:prSet/>
      <dgm:spPr/>
      <dgm:t>
        <a:bodyPr/>
        <a:lstStyle/>
        <a:p>
          <a:endParaRPr lang="de-DE"/>
        </a:p>
      </dgm:t>
    </dgm:pt>
    <dgm:pt modelId="{F0596102-217D-C841-9F84-E3005362DC9A}" type="sibTrans" cxnId="{B1A2BE61-9EFA-8C44-B6D5-FF027F4FBDFD}">
      <dgm:prSet/>
      <dgm:spPr/>
      <dgm:t>
        <a:bodyPr/>
        <a:lstStyle/>
        <a:p>
          <a:endParaRPr lang="de-DE"/>
        </a:p>
      </dgm:t>
    </dgm:pt>
    <dgm:pt modelId="{BF719B86-3E76-724A-9B34-0558C422055B}">
      <dgm:prSet/>
      <dgm:spPr/>
      <dgm:t>
        <a:bodyPr/>
        <a:lstStyle/>
        <a:p>
          <a:r>
            <a:rPr lang="de-DE" dirty="0" err="1"/>
            <a:t>info.psychologie@uni-bamberg.de</a:t>
          </a:r>
          <a:endParaRPr lang="de-DE" dirty="0"/>
        </a:p>
      </dgm:t>
    </dgm:pt>
    <dgm:pt modelId="{59939321-B94E-EF45-931F-CAFAC3911C4E}" type="parTrans" cxnId="{A37482F4-6F70-BA47-97AD-96783E9BFF00}">
      <dgm:prSet/>
      <dgm:spPr/>
      <dgm:t>
        <a:bodyPr/>
        <a:lstStyle/>
        <a:p>
          <a:endParaRPr lang="de-DE"/>
        </a:p>
      </dgm:t>
    </dgm:pt>
    <dgm:pt modelId="{7A0E82EA-17E3-FC48-ACCF-40032F77F7B4}" type="sibTrans" cxnId="{A37482F4-6F70-BA47-97AD-96783E9BFF00}">
      <dgm:prSet/>
      <dgm:spPr/>
      <dgm:t>
        <a:bodyPr/>
        <a:lstStyle/>
        <a:p>
          <a:endParaRPr lang="de-DE"/>
        </a:p>
      </dgm:t>
    </dgm:pt>
    <dgm:pt modelId="{F9AF1483-B6EB-D748-8EA1-C4E785737D0F}">
      <dgm:prSet/>
      <dgm:spPr/>
      <dgm:t>
        <a:bodyPr/>
        <a:lstStyle/>
        <a:p>
          <a:r>
            <a:rPr lang="de-DE" dirty="0"/>
            <a:t>Eichstätt</a:t>
          </a:r>
        </a:p>
      </dgm:t>
    </dgm:pt>
    <dgm:pt modelId="{CDA31D52-B748-E04D-A6C0-BB7FAF0045FC}" type="parTrans" cxnId="{D5AEAAF8-885B-3146-A965-92A4ED78FDED}">
      <dgm:prSet/>
      <dgm:spPr/>
      <dgm:t>
        <a:bodyPr/>
        <a:lstStyle/>
        <a:p>
          <a:endParaRPr lang="de-DE"/>
        </a:p>
      </dgm:t>
    </dgm:pt>
    <dgm:pt modelId="{236EAC71-7FD5-9642-8F50-E709410C197F}" type="sibTrans" cxnId="{D5AEAAF8-885B-3146-A965-92A4ED78FDED}">
      <dgm:prSet/>
      <dgm:spPr/>
      <dgm:t>
        <a:bodyPr/>
        <a:lstStyle/>
        <a:p>
          <a:endParaRPr lang="de-DE"/>
        </a:p>
      </dgm:t>
    </dgm:pt>
    <dgm:pt modelId="{844AA11D-22D1-3943-9873-10396F25D2E3}">
      <dgm:prSet/>
      <dgm:spPr/>
      <dgm:t>
        <a:bodyPr/>
        <a:lstStyle/>
        <a:p>
          <a:r>
            <a:rPr lang="de-DE" dirty="0" err="1"/>
            <a:t>fs-psychologie@ku.de</a:t>
          </a:r>
          <a:endParaRPr lang="de-DE" dirty="0"/>
        </a:p>
      </dgm:t>
    </dgm:pt>
    <dgm:pt modelId="{8DEE1258-589A-0F4D-B41E-DB4E9B4A2875}" type="parTrans" cxnId="{EC4176AC-223A-8446-AE13-7DC7290D0011}">
      <dgm:prSet/>
      <dgm:spPr/>
      <dgm:t>
        <a:bodyPr/>
        <a:lstStyle/>
        <a:p>
          <a:endParaRPr lang="de-DE"/>
        </a:p>
      </dgm:t>
    </dgm:pt>
    <dgm:pt modelId="{4E70804C-E4AF-F246-8552-D5F1C5DBEA8F}" type="sibTrans" cxnId="{EC4176AC-223A-8446-AE13-7DC7290D0011}">
      <dgm:prSet/>
      <dgm:spPr/>
      <dgm:t>
        <a:bodyPr/>
        <a:lstStyle/>
        <a:p>
          <a:endParaRPr lang="de-DE"/>
        </a:p>
      </dgm:t>
    </dgm:pt>
    <dgm:pt modelId="{D7A74152-8CF2-9C44-B59A-0DE8BD1CF5BE}">
      <dgm:prSet/>
      <dgm:spPr/>
      <dgm:t>
        <a:bodyPr/>
        <a:lstStyle/>
        <a:p>
          <a:r>
            <a:rPr lang="de-DE" dirty="0"/>
            <a:t>Erlangen</a:t>
          </a:r>
        </a:p>
      </dgm:t>
    </dgm:pt>
    <dgm:pt modelId="{3DA464B3-28B8-AC47-A6F7-7A68373B0D6B}" type="parTrans" cxnId="{84ABC945-1D32-9643-A48C-590A47D68BD1}">
      <dgm:prSet/>
      <dgm:spPr/>
      <dgm:t>
        <a:bodyPr/>
        <a:lstStyle/>
        <a:p>
          <a:endParaRPr lang="de-DE"/>
        </a:p>
      </dgm:t>
    </dgm:pt>
    <dgm:pt modelId="{B8E11A90-C8C0-D749-BF71-635724BA8BE6}" type="sibTrans" cxnId="{84ABC945-1D32-9643-A48C-590A47D68BD1}">
      <dgm:prSet/>
      <dgm:spPr/>
      <dgm:t>
        <a:bodyPr/>
        <a:lstStyle/>
        <a:p>
          <a:endParaRPr lang="de-DE"/>
        </a:p>
      </dgm:t>
    </dgm:pt>
    <dgm:pt modelId="{714C7983-DF1F-D842-B983-CAD53B72830B}">
      <dgm:prSet/>
      <dgm:spPr/>
      <dgm:t>
        <a:bodyPr/>
        <a:lstStyle/>
        <a:p>
          <a:r>
            <a:rPr lang="de-DE" dirty="0"/>
            <a:t>Nico Musa, +49 15730645039</a:t>
          </a:r>
        </a:p>
      </dgm:t>
    </dgm:pt>
    <dgm:pt modelId="{06FA0820-90BF-4749-AC65-FF2A2CF6FC1B}" type="parTrans" cxnId="{46252756-6271-EE41-88B3-23F80E962B24}">
      <dgm:prSet/>
      <dgm:spPr/>
      <dgm:t>
        <a:bodyPr/>
        <a:lstStyle/>
        <a:p>
          <a:endParaRPr lang="de-DE"/>
        </a:p>
      </dgm:t>
    </dgm:pt>
    <dgm:pt modelId="{94926618-E55B-B148-87B0-E79B990A87DA}" type="sibTrans" cxnId="{46252756-6271-EE41-88B3-23F80E962B24}">
      <dgm:prSet/>
      <dgm:spPr/>
      <dgm:t>
        <a:bodyPr/>
        <a:lstStyle/>
        <a:p>
          <a:endParaRPr lang="de-DE"/>
        </a:p>
      </dgm:t>
    </dgm:pt>
    <dgm:pt modelId="{F8DE007D-E328-3C46-B3A8-38CAE4DD855D}">
      <dgm:prSet/>
      <dgm:spPr/>
      <dgm:t>
        <a:bodyPr/>
        <a:lstStyle/>
        <a:p>
          <a:r>
            <a:rPr lang="de-DE" dirty="0"/>
            <a:t>Felix Wagner, </a:t>
          </a:r>
          <a:r>
            <a:rPr lang="de-DE" dirty="0" err="1"/>
            <a:t>fachschaft-huwi.stuve@uni-bamberg.de</a:t>
          </a:r>
          <a:endParaRPr lang="de-DE" dirty="0"/>
        </a:p>
      </dgm:t>
    </dgm:pt>
    <dgm:pt modelId="{2950CE2A-9579-DB43-B1FF-454FB0B0E8CA}" type="parTrans" cxnId="{754C9E82-62BB-9B4F-B638-69FDB7564006}">
      <dgm:prSet/>
      <dgm:spPr/>
      <dgm:t>
        <a:bodyPr/>
        <a:lstStyle/>
        <a:p>
          <a:endParaRPr lang="de-DE"/>
        </a:p>
      </dgm:t>
    </dgm:pt>
    <dgm:pt modelId="{77C0F604-6DC9-804E-80F7-A4A566D86109}" type="sibTrans" cxnId="{754C9E82-62BB-9B4F-B638-69FDB7564006}">
      <dgm:prSet/>
      <dgm:spPr/>
      <dgm:t>
        <a:bodyPr/>
        <a:lstStyle/>
        <a:p>
          <a:endParaRPr lang="de-DE"/>
        </a:p>
      </dgm:t>
    </dgm:pt>
    <dgm:pt modelId="{4CCD1C48-0083-F34E-AC9C-36D7DC6553EC}">
      <dgm:prSet/>
      <dgm:spPr/>
      <dgm:t>
        <a:bodyPr/>
        <a:lstStyle/>
        <a:p>
          <a:r>
            <a:rPr lang="de-DE" dirty="0" err="1"/>
            <a:t>fsi-psychologie@fau.de</a:t>
          </a:r>
          <a:endParaRPr lang="de-DE" dirty="0"/>
        </a:p>
      </dgm:t>
    </dgm:pt>
    <dgm:pt modelId="{7B352B8C-2795-4D41-8293-595959555D99}" type="parTrans" cxnId="{DA9DB2BC-FDC3-DC4F-AAA9-164C3EC3E23A}">
      <dgm:prSet/>
      <dgm:spPr/>
      <dgm:t>
        <a:bodyPr/>
        <a:lstStyle/>
        <a:p>
          <a:endParaRPr lang="de-DE"/>
        </a:p>
      </dgm:t>
    </dgm:pt>
    <dgm:pt modelId="{2AF3E707-7F86-3549-96FC-E478FA46758A}" type="sibTrans" cxnId="{DA9DB2BC-FDC3-DC4F-AAA9-164C3EC3E23A}">
      <dgm:prSet/>
      <dgm:spPr/>
      <dgm:t>
        <a:bodyPr/>
        <a:lstStyle/>
        <a:p>
          <a:endParaRPr lang="de-DE"/>
        </a:p>
      </dgm:t>
    </dgm:pt>
    <dgm:pt modelId="{1156003A-0E01-2E47-A538-10C4469AAE17}" type="pres">
      <dgm:prSet presAssocID="{F1CE3760-7438-7E4A-A09C-8639D7C2D2F7}" presName="linear" presStyleCnt="0">
        <dgm:presLayoutVars>
          <dgm:dir/>
          <dgm:animLvl val="lvl"/>
          <dgm:resizeHandles val="exact"/>
        </dgm:presLayoutVars>
      </dgm:prSet>
      <dgm:spPr/>
    </dgm:pt>
    <dgm:pt modelId="{C0385466-24C5-DA4A-A692-A0872F9A2A09}" type="pres">
      <dgm:prSet presAssocID="{5BBA4A83-3777-E54B-9E28-03CF7133CA27}" presName="parentLin" presStyleCnt="0"/>
      <dgm:spPr/>
    </dgm:pt>
    <dgm:pt modelId="{23BD3220-853D-5B49-89F2-399D24406597}" type="pres">
      <dgm:prSet presAssocID="{5BBA4A83-3777-E54B-9E28-03CF7133CA27}" presName="parentLeftMargin" presStyleLbl="node1" presStyleIdx="0" presStyleCnt="3"/>
      <dgm:spPr/>
    </dgm:pt>
    <dgm:pt modelId="{F258A3DA-3D6F-4648-85C8-4982BEBBF37B}" type="pres">
      <dgm:prSet presAssocID="{5BBA4A83-3777-E54B-9E28-03CF7133CA27}" presName="parentText" presStyleLbl="node1" presStyleIdx="0" presStyleCnt="3">
        <dgm:presLayoutVars>
          <dgm:chMax val="0"/>
          <dgm:bulletEnabled val="1"/>
        </dgm:presLayoutVars>
      </dgm:prSet>
      <dgm:spPr/>
    </dgm:pt>
    <dgm:pt modelId="{C79F1BFC-8510-2B4E-A2CA-A5B0E3B7E049}" type="pres">
      <dgm:prSet presAssocID="{5BBA4A83-3777-E54B-9E28-03CF7133CA27}" presName="negativeSpace" presStyleCnt="0"/>
      <dgm:spPr/>
    </dgm:pt>
    <dgm:pt modelId="{BACDAA76-5879-8846-B614-49DB846F013D}" type="pres">
      <dgm:prSet presAssocID="{5BBA4A83-3777-E54B-9E28-03CF7133CA27}" presName="childText" presStyleLbl="conFgAcc1" presStyleIdx="0" presStyleCnt="3">
        <dgm:presLayoutVars>
          <dgm:bulletEnabled val="1"/>
        </dgm:presLayoutVars>
      </dgm:prSet>
      <dgm:spPr/>
    </dgm:pt>
    <dgm:pt modelId="{B9952B0A-027D-4B46-A782-525810DF435E}" type="pres">
      <dgm:prSet presAssocID="{F0596102-217D-C841-9F84-E3005362DC9A}" presName="spaceBetweenRectangles" presStyleCnt="0"/>
      <dgm:spPr/>
    </dgm:pt>
    <dgm:pt modelId="{FBE5CD7E-6562-9947-8F2D-0ACF4A39A747}" type="pres">
      <dgm:prSet presAssocID="{F9AF1483-B6EB-D748-8EA1-C4E785737D0F}" presName="parentLin" presStyleCnt="0"/>
      <dgm:spPr/>
    </dgm:pt>
    <dgm:pt modelId="{F8849A43-9FAA-A34D-AF48-A358C7B8DDFC}" type="pres">
      <dgm:prSet presAssocID="{F9AF1483-B6EB-D748-8EA1-C4E785737D0F}" presName="parentLeftMargin" presStyleLbl="node1" presStyleIdx="0" presStyleCnt="3"/>
      <dgm:spPr/>
    </dgm:pt>
    <dgm:pt modelId="{28DBC2D1-E655-DF40-A694-846FF43F5A3B}" type="pres">
      <dgm:prSet presAssocID="{F9AF1483-B6EB-D748-8EA1-C4E785737D0F}" presName="parentText" presStyleLbl="node1" presStyleIdx="1" presStyleCnt="3">
        <dgm:presLayoutVars>
          <dgm:chMax val="0"/>
          <dgm:bulletEnabled val="1"/>
        </dgm:presLayoutVars>
      </dgm:prSet>
      <dgm:spPr/>
    </dgm:pt>
    <dgm:pt modelId="{BF247528-3D0A-FB4A-BE80-F276C36056D4}" type="pres">
      <dgm:prSet presAssocID="{F9AF1483-B6EB-D748-8EA1-C4E785737D0F}" presName="negativeSpace" presStyleCnt="0"/>
      <dgm:spPr/>
    </dgm:pt>
    <dgm:pt modelId="{94232473-5432-434B-AE34-C8BCB8FAC4F6}" type="pres">
      <dgm:prSet presAssocID="{F9AF1483-B6EB-D748-8EA1-C4E785737D0F}" presName="childText" presStyleLbl="conFgAcc1" presStyleIdx="1" presStyleCnt="3">
        <dgm:presLayoutVars>
          <dgm:bulletEnabled val="1"/>
        </dgm:presLayoutVars>
      </dgm:prSet>
      <dgm:spPr/>
    </dgm:pt>
    <dgm:pt modelId="{2857E2EB-526E-BB4E-8E4F-9DDA673AF7D2}" type="pres">
      <dgm:prSet presAssocID="{236EAC71-7FD5-9642-8F50-E709410C197F}" presName="spaceBetweenRectangles" presStyleCnt="0"/>
      <dgm:spPr/>
    </dgm:pt>
    <dgm:pt modelId="{46C118B5-D7D9-8641-81FF-5A4ED9C4F467}" type="pres">
      <dgm:prSet presAssocID="{D7A74152-8CF2-9C44-B59A-0DE8BD1CF5BE}" presName="parentLin" presStyleCnt="0"/>
      <dgm:spPr/>
    </dgm:pt>
    <dgm:pt modelId="{2A78F497-DEFC-A84F-90BA-6D278E16E2F0}" type="pres">
      <dgm:prSet presAssocID="{D7A74152-8CF2-9C44-B59A-0DE8BD1CF5BE}" presName="parentLeftMargin" presStyleLbl="node1" presStyleIdx="1" presStyleCnt="3"/>
      <dgm:spPr/>
    </dgm:pt>
    <dgm:pt modelId="{2318D3E2-0693-2D4E-B9E8-E648DAB5FE2A}" type="pres">
      <dgm:prSet presAssocID="{D7A74152-8CF2-9C44-B59A-0DE8BD1CF5BE}" presName="parentText" presStyleLbl="node1" presStyleIdx="2" presStyleCnt="3">
        <dgm:presLayoutVars>
          <dgm:chMax val="0"/>
          <dgm:bulletEnabled val="1"/>
        </dgm:presLayoutVars>
      </dgm:prSet>
      <dgm:spPr/>
    </dgm:pt>
    <dgm:pt modelId="{74E36524-141B-7E41-B0A3-F8D6A6B0C7FD}" type="pres">
      <dgm:prSet presAssocID="{D7A74152-8CF2-9C44-B59A-0DE8BD1CF5BE}" presName="negativeSpace" presStyleCnt="0"/>
      <dgm:spPr/>
    </dgm:pt>
    <dgm:pt modelId="{25B6D5D8-6EBF-F34A-B467-9F9071D12EEB}" type="pres">
      <dgm:prSet presAssocID="{D7A74152-8CF2-9C44-B59A-0DE8BD1CF5BE}" presName="childText" presStyleLbl="conFgAcc1" presStyleIdx="2" presStyleCnt="3">
        <dgm:presLayoutVars>
          <dgm:bulletEnabled val="1"/>
        </dgm:presLayoutVars>
      </dgm:prSet>
      <dgm:spPr/>
    </dgm:pt>
  </dgm:ptLst>
  <dgm:cxnLst>
    <dgm:cxn modelId="{95BFE31E-947C-C445-BD6D-9A8457AF46E1}" type="presOf" srcId="{4CCD1C48-0083-F34E-AC9C-36D7DC6553EC}" destId="{25B6D5D8-6EBF-F34A-B467-9F9071D12EEB}" srcOrd="0" destOrd="1" presId="urn:microsoft.com/office/officeart/2005/8/layout/list1"/>
    <dgm:cxn modelId="{76983122-0916-A44A-A8C1-489713A01826}" type="presOf" srcId="{D7A74152-8CF2-9C44-B59A-0DE8BD1CF5BE}" destId="{2318D3E2-0693-2D4E-B9E8-E648DAB5FE2A}" srcOrd="1" destOrd="0" presId="urn:microsoft.com/office/officeart/2005/8/layout/list1"/>
    <dgm:cxn modelId="{D4591429-1415-1C4D-B103-240D98FFC3B4}" type="presOf" srcId="{F1CE3760-7438-7E4A-A09C-8639D7C2D2F7}" destId="{1156003A-0E01-2E47-A538-10C4469AAE17}" srcOrd="0" destOrd="0" presId="urn:microsoft.com/office/officeart/2005/8/layout/list1"/>
    <dgm:cxn modelId="{84ABC945-1D32-9643-A48C-590A47D68BD1}" srcId="{F1CE3760-7438-7E4A-A09C-8639D7C2D2F7}" destId="{D7A74152-8CF2-9C44-B59A-0DE8BD1CF5BE}" srcOrd="2" destOrd="0" parTransId="{3DA464B3-28B8-AC47-A6F7-7A68373B0D6B}" sibTransId="{B8E11A90-C8C0-D749-BF71-635724BA8BE6}"/>
    <dgm:cxn modelId="{46252756-6271-EE41-88B3-23F80E962B24}" srcId="{D7A74152-8CF2-9C44-B59A-0DE8BD1CF5BE}" destId="{714C7983-DF1F-D842-B983-CAD53B72830B}" srcOrd="0" destOrd="0" parTransId="{06FA0820-90BF-4749-AC65-FF2A2CF6FC1B}" sibTransId="{94926618-E55B-B148-87B0-E79B990A87DA}"/>
    <dgm:cxn modelId="{B1A2BE61-9EFA-8C44-B6D5-FF027F4FBDFD}" srcId="{F1CE3760-7438-7E4A-A09C-8639D7C2D2F7}" destId="{5BBA4A83-3777-E54B-9E28-03CF7133CA27}" srcOrd="0" destOrd="0" parTransId="{A0E7C5F7-F59C-1F41-B815-51B2BA43F380}" sibTransId="{F0596102-217D-C841-9F84-E3005362DC9A}"/>
    <dgm:cxn modelId="{5FC1D86E-9030-DB4C-8FFB-6BA85E46CE87}" type="presOf" srcId="{F9AF1483-B6EB-D748-8EA1-C4E785737D0F}" destId="{F8849A43-9FAA-A34D-AF48-A358C7B8DDFC}" srcOrd="0" destOrd="0" presId="urn:microsoft.com/office/officeart/2005/8/layout/list1"/>
    <dgm:cxn modelId="{A85E657E-ED87-6643-A9F5-F0C8848F8345}" type="presOf" srcId="{5BBA4A83-3777-E54B-9E28-03CF7133CA27}" destId="{23BD3220-853D-5B49-89F2-399D24406597}" srcOrd="0" destOrd="0" presId="urn:microsoft.com/office/officeart/2005/8/layout/list1"/>
    <dgm:cxn modelId="{40CE0080-8A77-2942-A603-F145F696722F}" type="presOf" srcId="{F9AF1483-B6EB-D748-8EA1-C4E785737D0F}" destId="{28DBC2D1-E655-DF40-A694-846FF43F5A3B}" srcOrd="1" destOrd="0" presId="urn:microsoft.com/office/officeart/2005/8/layout/list1"/>
    <dgm:cxn modelId="{754C9E82-62BB-9B4F-B638-69FDB7564006}" srcId="{5BBA4A83-3777-E54B-9E28-03CF7133CA27}" destId="{F8DE007D-E328-3C46-B3A8-38CAE4DD855D}" srcOrd="1" destOrd="0" parTransId="{2950CE2A-9579-DB43-B1FF-454FB0B0E8CA}" sibTransId="{77C0F604-6DC9-804E-80F7-A4A566D86109}"/>
    <dgm:cxn modelId="{EC4176AC-223A-8446-AE13-7DC7290D0011}" srcId="{F9AF1483-B6EB-D748-8EA1-C4E785737D0F}" destId="{844AA11D-22D1-3943-9873-10396F25D2E3}" srcOrd="0" destOrd="0" parTransId="{8DEE1258-589A-0F4D-B41E-DB4E9B4A2875}" sibTransId="{4E70804C-E4AF-F246-8552-D5F1C5DBEA8F}"/>
    <dgm:cxn modelId="{D116C9B0-63C4-3748-B097-C19A537828B1}" type="presOf" srcId="{844AA11D-22D1-3943-9873-10396F25D2E3}" destId="{94232473-5432-434B-AE34-C8BCB8FAC4F6}" srcOrd="0" destOrd="0" presId="urn:microsoft.com/office/officeart/2005/8/layout/list1"/>
    <dgm:cxn modelId="{DA9DB2BC-FDC3-DC4F-AAA9-164C3EC3E23A}" srcId="{D7A74152-8CF2-9C44-B59A-0DE8BD1CF5BE}" destId="{4CCD1C48-0083-F34E-AC9C-36D7DC6553EC}" srcOrd="1" destOrd="0" parTransId="{7B352B8C-2795-4D41-8293-595959555D99}" sibTransId="{2AF3E707-7F86-3549-96FC-E478FA46758A}"/>
    <dgm:cxn modelId="{AFA10AC4-7EE3-C64E-9F49-D59374056ACB}" type="presOf" srcId="{D7A74152-8CF2-9C44-B59A-0DE8BD1CF5BE}" destId="{2A78F497-DEFC-A84F-90BA-6D278E16E2F0}" srcOrd="0" destOrd="0" presId="urn:microsoft.com/office/officeart/2005/8/layout/list1"/>
    <dgm:cxn modelId="{9C1786C6-DA19-8D45-8DA8-B0BEB616315A}" type="presOf" srcId="{714C7983-DF1F-D842-B983-CAD53B72830B}" destId="{25B6D5D8-6EBF-F34A-B467-9F9071D12EEB}" srcOrd="0" destOrd="0" presId="urn:microsoft.com/office/officeart/2005/8/layout/list1"/>
    <dgm:cxn modelId="{AA348FD1-BEBC-D441-ABD0-905BC4BC08DC}" type="presOf" srcId="{F8DE007D-E328-3C46-B3A8-38CAE4DD855D}" destId="{BACDAA76-5879-8846-B614-49DB846F013D}" srcOrd="0" destOrd="1" presId="urn:microsoft.com/office/officeart/2005/8/layout/list1"/>
    <dgm:cxn modelId="{980EDBDA-316D-A24C-93AC-A4FF91E3847A}" type="presOf" srcId="{BF719B86-3E76-724A-9B34-0558C422055B}" destId="{BACDAA76-5879-8846-B614-49DB846F013D}" srcOrd="0" destOrd="0" presId="urn:microsoft.com/office/officeart/2005/8/layout/list1"/>
    <dgm:cxn modelId="{A37482F4-6F70-BA47-97AD-96783E9BFF00}" srcId="{5BBA4A83-3777-E54B-9E28-03CF7133CA27}" destId="{BF719B86-3E76-724A-9B34-0558C422055B}" srcOrd="0" destOrd="0" parTransId="{59939321-B94E-EF45-931F-CAFAC3911C4E}" sibTransId="{7A0E82EA-17E3-FC48-ACCF-40032F77F7B4}"/>
    <dgm:cxn modelId="{86EFDDF5-EB12-9243-BA79-5DAE85B34376}" type="presOf" srcId="{5BBA4A83-3777-E54B-9E28-03CF7133CA27}" destId="{F258A3DA-3D6F-4648-85C8-4982BEBBF37B}" srcOrd="1" destOrd="0" presId="urn:microsoft.com/office/officeart/2005/8/layout/list1"/>
    <dgm:cxn modelId="{D5AEAAF8-885B-3146-A965-92A4ED78FDED}" srcId="{F1CE3760-7438-7E4A-A09C-8639D7C2D2F7}" destId="{F9AF1483-B6EB-D748-8EA1-C4E785737D0F}" srcOrd="1" destOrd="0" parTransId="{CDA31D52-B748-E04D-A6C0-BB7FAF0045FC}" sibTransId="{236EAC71-7FD5-9642-8F50-E709410C197F}"/>
    <dgm:cxn modelId="{F1FFDDC0-1B60-F64F-B822-34BBEC8555F1}" type="presParOf" srcId="{1156003A-0E01-2E47-A538-10C4469AAE17}" destId="{C0385466-24C5-DA4A-A692-A0872F9A2A09}" srcOrd="0" destOrd="0" presId="urn:microsoft.com/office/officeart/2005/8/layout/list1"/>
    <dgm:cxn modelId="{E2747005-3DEF-7F42-B5E7-A23F2FD10174}" type="presParOf" srcId="{C0385466-24C5-DA4A-A692-A0872F9A2A09}" destId="{23BD3220-853D-5B49-89F2-399D24406597}" srcOrd="0" destOrd="0" presId="urn:microsoft.com/office/officeart/2005/8/layout/list1"/>
    <dgm:cxn modelId="{8357D3A7-A02D-A449-A55E-3847D0B278C3}" type="presParOf" srcId="{C0385466-24C5-DA4A-A692-A0872F9A2A09}" destId="{F258A3DA-3D6F-4648-85C8-4982BEBBF37B}" srcOrd="1" destOrd="0" presId="urn:microsoft.com/office/officeart/2005/8/layout/list1"/>
    <dgm:cxn modelId="{47F3D841-F887-9840-ACB6-2CD324E7858D}" type="presParOf" srcId="{1156003A-0E01-2E47-A538-10C4469AAE17}" destId="{C79F1BFC-8510-2B4E-A2CA-A5B0E3B7E049}" srcOrd="1" destOrd="0" presId="urn:microsoft.com/office/officeart/2005/8/layout/list1"/>
    <dgm:cxn modelId="{FB0E83E9-1863-AF4C-BBD4-9FE4AE5839D9}" type="presParOf" srcId="{1156003A-0E01-2E47-A538-10C4469AAE17}" destId="{BACDAA76-5879-8846-B614-49DB846F013D}" srcOrd="2" destOrd="0" presId="urn:microsoft.com/office/officeart/2005/8/layout/list1"/>
    <dgm:cxn modelId="{52B67F60-AFCF-344C-9550-25DB9C84B41F}" type="presParOf" srcId="{1156003A-0E01-2E47-A538-10C4469AAE17}" destId="{B9952B0A-027D-4B46-A782-525810DF435E}" srcOrd="3" destOrd="0" presId="urn:microsoft.com/office/officeart/2005/8/layout/list1"/>
    <dgm:cxn modelId="{A0ECAA67-8E52-FE41-A886-3D111A2ED974}" type="presParOf" srcId="{1156003A-0E01-2E47-A538-10C4469AAE17}" destId="{FBE5CD7E-6562-9947-8F2D-0ACF4A39A747}" srcOrd="4" destOrd="0" presId="urn:microsoft.com/office/officeart/2005/8/layout/list1"/>
    <dgm:cxn modelId="{0AD644AB-EA3D-0F41-BE69-D9E75613ABCD}" type="presParOf" srcId="{FBE5CD7E-6562-9947-8F2D-0ACF4A39A747}" destId="{F8849A43-9FAA-A34D-AF48-A358C7B8DDFC}" srcOrd="0" destOrd="0" presId="urn:microsoft.com/office/officeart/2005/8/layout/list1"/>
    <dgm:cxn modelId="{78888D6F-4E2C-3B45-95F2-E5E1D2F86239}" type="presParOf" srcId="{FBE5CD7E-6562-9947-8F2D-0ACF4A39A747}" destId="{28DBC2D1-E655-DF40-A694-846FF43F5A3B}" srcOrd="1" destOrd="0" presId="urn:microsoft.com/office/officeart/2005/8/layout/list1"/>
    <dgm:cxn modelId="{E672ABC8-236D-A34A-A739-0DC147CD6C86}" type="presParOf" srcId="{1156003A-0E01-2E47-A538-10C4469AAE17}" destId="{BF247528-3D0A-FB4A-BE80-F276C36056D4}" srcOrd="5" destOrd="0" presId="urn:microsoft.com/office/officeart/2005/8/layout/list1"/>
    <dgm:cxn modelId="{F24AFC51-D421-234B-8051-55F62C91F325}" type="presParOf" srcId="{1156003A-0E01-2E47-A538-10C4469AAE17}" destId="{94232473-5432-434B-AE34-C8BCB8FAC4F6}" srcOrd="6" destOrd="0" presId="urn:microsoft.com/office/officeart/2005/8/layout/list1"/>
    <dgm:cxn modelId="{E26A6B7E-65E4-2442-93C3-6D45BE9B9B4D}" type="presParOf" srcId="{1156003A-0E01-2E47-A538-10C4469AAE17}" destId="{2857E2EB-526E-BB4E-8E4F-9DDA673AF7D2}" srcOrd="7" destOrd="0" presId="urn:microsoft.com/office/officeart/2005/8/layout/list1"/>
    <dgm:cxn modelId="{DB4ADE2B-C7FB-C640-94D0-8D1B3B066AFB}" type="presParOf" srcId="{1156003A-0E01-2E47-A538-10C4469AAE17}" destId="{46C118B5-D7D9-8641-81FF-5A4ED9C4F467}" srcOrd="8" destOrd="0" presId="urn:microsoft.com/office/officeart/2005/8/layout/list1"/>
    <dgm:cxn modelId="{5152C22F-6E3A-0A45-B613-DC77F2B4AEB7}" type="presParOf" srcId="{46C118B5-D7D9-8641-81FF-5A4ED9C4F467}" destId="{2A78F497-DEFC-A84F-90BA-6D278E16E2F0}" srcOrd="0" destOrd="0" presId="urn:microsoft.com/office/officeart/2005/8/layout/list1"/>
    <dgm:cxn modelId="{198FAA86-6149-884E-8B2E-4AF69780CF76}" type="presParOf" srcId="{46C118B5-D7D9-8641-81FF-5A4ED9C4F467}" destId="{2318D3E2-0693-2D4E-B9E8-E648DAB5FE2A}" srcOrd="1" destOrd="0" presId="urn:microsoft.com/office/officeart/2005/8/layout/list1"/>
    <dgm:cxn modelId="{32505599-AE0C-824F-93DF-F5824BEF52CF}" type="presParOf" srcId="{1156003A-0E01-2E47-A538-10C4469AAE17}" destId="{74E36524-141B-7E41-B0A3-F8D6A6B0C7FD}" srcOrd="9" destOrd="0" presId="urn:microsoft.com/office/officeart/2005/8/layout/list1"/>
    <dgm:cxn modelId="{5E433A69-CB67-D344-80BF-0E2844BE8426}" type="presParOf" srcId="{1156003A-0E01-2E47-A538-10C4469AAE17}" destId="{25B6D5D8-6EBF-F34A-B467-9F9071D12EE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E592A1-CFE3-7F4D-AFFE-8BE23F8C27B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de-DE"/>
        </a:p>
      </dgm:t>
    </dgm:pt>
    <dgm:pt modelId="{55E28B2C-F5E0-FC4D-9562-B364496BD3BC}">
      <dgm:prSet/>
      <dgm:spPr/>
      <dgm:t>
        <a:bodyPr/>
        <a:lstStyle/>
        <a:p>
          <a:r>
            <a:rPr lang="de-DE" dirty="0"/>
            <a:t>München</a:t>
          </a:r>
        </a:p>
      </dgm:t>
    </dgm:pt>
    <dgm:pt modelId="{44109A9F-162E-1D4F-853A-236A44C1AACE}" type="parTrans" cxnId="{C8B62C26-1485-3D4F-9499-6C2AEBB92801}">
      <dgm:prSet/>
      <dgm:spPr/>
      <dgm:t>
        <a:bodyPr/>
        <a:lstStyle/>
        <a:p>
          <a:endParaRPr lang="de-DE"/>
        </a:p>
      </dgm:t>
    </dgm:pt>
    <dgm:pt modelId="{000FC390-027A-EF4A-A278-CD87CEF1FDE0}" type="sibTrans" cxnId="{C8B62C26-1485-3D4F-9499-6C2AEBB92801}">
      <dgm:prSet/>
      <dgm:spPr/>
      <dgm:t>
        <a:bodyPr/>
        <a:lstStyle/>
        <a:p>
          <a:endParaRPr lang="de-DE"/>
        </a:p>
      </dgm:t>
    </dgm:pt>
    <dgm:pt modelId="{968701C3-6ADF-E649-B770-D9CA1C049564}">
      <dgm:prSet/>
      <dgm:spPr/>
      <dgm:t>
        <a:bodyPr/>
        <a:lstStyle/>
        <a:p>
          <a:r>
            <a:rPr lang="de-DE" dirty="0"/>
            <a:t>AG </a:t>
          </a:r>
          <a:r>
            <a:rPr lang="de-DE" dirty="0" err="1"/>
            <a:t>PsychRef</a:t>
          </a:r>
          <a:r>
            <a:rPr lang="de-DE" dirty="0"/>
            <a:t>, psychologie@fs.lmu.de</a:t>
          </a:r>
        </a:p>
      </dgm:t>
    </dgm:pt>
    <dgm:pt modelId="{AE177106-3D51-6E45-82DA-4A64B675A567}" type="parTrans" cxnId="{C4E77703-8B3C-F044-B785-AF4AF4735352}">
      <dgm:prSet/>
      <dgm:spPr/>
      <dgm:t>
        <a:bodyPr/>
        <a:lstStyle/>
        <a:p>
          <a:endParaRPr lang="de-DE"/>
        </a:p>
      </dgm:t>
    </dgm:pt>
    <dgm:pt modelId="{0E765BC5-0A8C-2C48-A15D-60B50F0079DE}" type="sibTrans" cxnId="{C4E77703-8B3C-F044-B785-AF4AF4735352}">
      <dgm:prSet/>
      <dgm:spPr/>
      <dgm:t>
        <a:bodyPr/>
        <a:lstStyle/>
        <a:p>
          <a:endParaRPr lang="de-DE"/>
        </a:p>
      </dgm:t>
    </dgm:pt>
    <dgm:pt modelId="{EF0BE9F7-B42A-1C41-B160-341EB8AFF647}">
      <dgm:prSet/>
      <dgm:spPr/>
      <dgm:t>
        <a:bodyPr/>
        <a:lstStyle/>
        <a:p>
          <a:r>
            <a:rPr lang="de-DE" dirty="0"/>
            <a:t>Regensburg</a:t>
          </a:r>
        </a:p>
      </dgm:t>
    </dgm:pt>
    <dgm:pt modelId="{0A25A66C-3CA4-6D4C-AEB4-2C17F774EAD0}" type="parTrans" cxnId="{956C0E71-C608-084D-A6DA-57103E4558AE}">
      <dgm:prSet/>
      <dgm:spPr/>
      <dgm:t>
        <a:bodyPr/>
        <a:lstStyle/>
        <a:p>
          <a:endParaRPr lang="de-DE"/>
        </a:p>
      </dgm:t>
    </dgm:pt>
    <dgm:pt modelId="{461FDB3D-9702-D340-9872-5AD7A8183742}" type="sibTrans" cxnId="{956C0E71-C608-084D-A6DA-57103E4558AE}">
      <dgm:prSet/>
      <dgm:spPr/>
      <dgm:t>
        <a:bodyPr/>
        <a:lstStyle/>
        <a:p>
          <a:endParaRPr lang="de-DE"/>
        </a:p>
      </dgm:t>
    </dgm:pt>
    <dgm:pt modelId="{673CE344-D1FD-7344-A58A-4463D38D4DC3}">
      <dgm:prSet/>
      <dgm:spPr/>
      <dgm:t>
        <a:bodyPr/>
        <a:lstStyle/>
        <a:p>
          <a:r>
            <a:rPr lang="de-DE" dirty="0"/>
            <a:t>Elias </a:t>
          </a:r>
          <a:r>
            <a:rPr lang="de-DE" dirty="0" err="1"/>
            <a:t>Löffl</a:t>
          </a:r>
          <a:r>
            <a:rPr lang="de-DE" dirty="0"/>
            <a:t>, </a:t>
          </a:r>
          <a:r>
            <a:rPr lang="de-DE" dirty="0" err="1"/>
            <a:t>fachschaft.psychologie@ur.de</a:t>
          </a:r>
          <a:endParaRPr lang="de-DE" dirty="0"/>
        </a:p>
      </dgm:t>
    </dgm:pt>
    <dgm:pt modelId="{FC60536B-17E5-F745-BF46-D7193844539A}" type="parTrans" cxnId="{492C5733-08DB-1A4A-AF6C-09BDA59FB334}">
      <dgm:prSet/>
      <dgm:spPr/>
      <dgm:t>
        <a:bodyPr/>
        <a:lstStyle/>
        <a:p>
          <a:endParaRPr lang="de-DE"/>
        </a:p>
      </dgm:t>
    </dgm:pt>
    <dgm:pt modelId="{7C6A3ED3-2601-AF4D-97F2-302ABB473290}" type="sibTrans" cxnId="{492C5733-08DB-1A4A-AF6C-09BDA59FB334}">
      <dgm:prSet/>
      <dgm:spPr/>
      <dgm:t>
        <a:bodyPr/>
        <a:lstStyle/>
        <a:p>
          <a:endParaRPr lang="de-DE"/>
        </a:p>
      </dgm:t>
    </dgm:pt>
    <dgm:pt modelId="{663C39B7-7FCB-DC47-A178-5D5FC72865AF}">
      <dgm:prSet/>
      <dgm:spPr/>
      <dgm:t>
        <a:bodyPr/>
        <a:lstStyle/>
        <a:p>
          <a:r>
            <a:rPr lang="de-DE" dirty="0"/>
            <a:t>Würzburg</a:t>
          </a:r>
        </a:p>
      </dgm:t>
    </dgm:pt>
    <dgm:pt modelId="{D5060D3D-CB8D-2142-AF64-48790579DDA4}" type="parTrans" cxnId="{8BC7CD4E-054D-384E-8450-C07DEDFC1E7B}">
      <dgm:prSet/>
      <dgm:spPr/>
      <dgm:t>
        <a:bodyPr/>
        <a:lstStyle/>
        <a:p>
          <a:endParaRPr lang="de-DE"/>
        </a:p>
      </dgm:t>
    </dgm:pt>
    <dgm:pt modelId="{A48A0E6F-77F7-9C47-8234-1975518D5BCA}" type="sibTrans" cxnId="{8BC7CD4E-054D-384E-8450-C07DEDFC1E7B}">
      <dgm:prSet/>
      <dgm:spPr/>
      <dgm:t>
        <a:bodyPr/>
        <a:lstStyle/>
        <a:p>
          <a:endParaRPr lang="de-DE"/>
        </a:p>
      </dgm:t>
    </dgm:pt>
    <dgm:pt modelId="{39D7A58C-E55E-E54E-90F8-473A747B1793}">
      <dgm:prSet/>
      <dgm:spPr/>
      <dgm:t>
        <a:bodyPr/>
        <a:lstStyle/>
        <a:p>
          <a:r>
            <a:rPr lang="de-DE" dirty="0"/>
            <a:t>AG Masterplatzproblematik, </a:t>
          </a:r>
          <a:r>
            <a:rPr lang="de-DE" dirty="0" err="1"/>
            <a:t>fips@psychologie.uni-wuerzburg.de</a:t>
          </a:r>
          <a:endParaRPr lang="de-DE" dirty="0"/>
        </a:p>
      </dgm:t>
    </dgm:pt>
    <dgm:pt modelId="{CC621B9C-78D3-674C-9824-DC72DEA4B324}" type="parTrans" cxnId="{FBA163A5-54E7-0C41-BEE2-37DA8B216CBB}">
      <dgm:prSet/>
      <dgm:spPr/>
      <dgm:t>
        <a:bodyPr/>
        <a:lstStyle/>
        <a:p>
          <a:endParaRPr lang="de-DE"/>
        </a:p>
      </dgm:t>
    </dgm:pt>
    <dgm:pt modelId="{CCBB45B9-0D7E-8749-B7B4-4ECF6B9126EE}" type="sibTrans" cxnId="{FBA163A5-54E7-0C41-BEE2-37DA8B216CBB}">
      <dgm:prSet/>
      <dgm:spPr/>
      <dgm:t>
        <a:bodyPr/>
        <a:lstStyle/>
        <a:p>
          <a:endParaRPr lang="de-DE"/>
        </a:p>
      </dgm:t>
    </dgm:pt>
    <dgm:pt modelId="{997378F0-3BF5-F345-9908-E359FA6E1954}" type="pres">
      <dgm:prSet presAssocID="{07E592A1-CFE3-7F4D-AFFE-8BE23F8C27BA}" presName="linear" presStyleCnt="0">
        <dgm:presLayoutVars>
          <dgm:dir/>
          <dgm:animLvl val="lvl"/>
          <dgm:resizeHandles val="exact"/>
        </dgm:presLayoutVars>
      </dgm:prSet>
      <dgm:spPr/>
    </dgm:pt>
    <dgm:pt modelId="{5E05AB26-F679-E948-A205-81999B0CD4FE}" type="pres">
      <dgm:prSet presAssocID="{55E28B2C-F5E0-FC4D-9562-B364496BD3BC}" presName="parentLin" presStyleCnt="0"/>
      <dgm:spPr/>
    </dgm:pt>
    <dgm:pt modelId="{BA57FDA4-ED0C-CB4C-811A-32AF624AFCCB}" type="pres">
      <dgm:prSet presAssocID="{55E28B2C-F5E0-FC4D-9562-B364496BD3BC}" presName="parentLeftMargin" presStyleLbl="node1" presStyleIdx="0" presStyleCnt="3"/>
      <dgm:spPr/>
    </dgm:pt>
    <dgm:pt modelId="{BD52B980-A89D-E44E-9271-E496BF9DD989}" type="pres">
      <dgm:prSet presAssocID="{55E28B2C-F5E0-FC4D-9562-B364496BD3BC}" presName="parentText" presStyleLbl="node1" presStyleIdx="0" presStyleCnt="3">
        <dgm:presLayoutVars>
          <dgm:chMax val="0"/>
          <dgm:bulletEnabled val="1"/>
        </dgm:presLayoutVars>
      </dgm:prSet>
      <dgm:spPr/>
    </dgm:pt>
    <dgm:pt modelId="{4CEC5C08-478D-BC44-9ECA-FEA31B02E81D}" type="pres">
      <dgm:prSet presAssocID="{55E28B2C-F5E0-FC4D-9562-B364496BD3BC}" presName="negativeSpace" presStyleCnt="0"/>
      <dgm:spPr/>
    </dgm:pt>
    <dgm:pt modelId="{CFDF9B5F-B38B-CA4F-98F2-1BAAFB68A3DB}" type="pres">
      <dgm:prSet presAssocID="{55E28B2C-F5E0-FC4D-9562-B364496BD3BC}" presName="childText" presStyleLbl="conFgAcc1" presStyleIdx="0" presStyleCnt="3">
        <dgm:presLayoutVars>
          <dgm:bulletEnabled val="1"/>
        </dgm:presLayoutVars>
      </dgm:prSet>
      <dgm:spPr/>
    </dgm:pt>
    <dgm:pt modelId="{1B590AB6-D373-1B4F-8EFB-D121ED8A9648}" type="pres">
      <dgm:prSet presAssocID="{000FC390-027A-EF4A-A278-CD87CEF1FDE0}" presName="spaceBetweenRectangles" presStyleCnt="0"/>
      <dgm:spPr/>
    </dgm:pt>
    <dgm:pt modelId="{86B79E3C-CEBD-B349-A75E-6B30B2559D94}" type="pres">
      <dgm:prSet presAssocID="{EF0BE9F7-B42A-1C41-B160-341EB8AFF647}" presName="parentLin" presStyleCnt="0"/>
      <dgm:spPr/>
    </dgm:pt>
    <dgm:pt modelId="{DF2C0A47-B3B6-784B-A004-4994EBF3160D}" type="pres">
      <dgm:prSet presAssocID="{EF0BE9F7-B42A-1C41-B160-341EB8AFF647}" presName="parentLeftMargin" presStyleLbl="node1" presStyleIdx="0" presStyleCnt="3"/>
      <dgm:spPr/>
    </dgm:pt>
    <dgm:pt modelId="{8BFA44DA-5152-8644-A7FF-311F90FCD02A}" type="pres">
      <dgm:prSet presAssocID="{EF0BE9F7-B42A-1C41-B160-341EB8AFF647}" presName="parentText" presStyleLbl="node1" presStyleIdx="1" presStyleCnt="3">
        <dgm:presLayoutVars>
          <dgm:chMax val="0"/>
          <dgm:bulletEnabled val="1"/>
        </dgm:presLayoutVars>
      </dgm:prSet>
      <dgm:spPr/>
    </dgm:pt>
    <dgm:pt modelId="{E35C4342-73A3-2844-9ACF-6FC56815D80B}" type="pres">
      <dgm:prSet presAssocID="{EF0BE9F7-B42A-1C41-B160-341EB8AFF647}" presName="negativeSpace" presStyleCnt="0"/>
      <dgm:spPr/>
    </dgm:pt>
    <dgm:pt modelId="{F81750D8-AAF4-EC48-8C81-3ACE946BC9A6}" type="pres">
      <dgm:prSet presAssocID="{EF0BE9F7-B42A-1C41-B160-341EB8AFF647}" presName="childText" presStyleLbl="conFgAcc1" presStyleIdx="1" presStyleCnt="3">
        <dgm:presLayoutVars>
          <dgm:bulletEnabled val="1"/>
        </dgm:presLayoutVars>
      </dgm:prSet>
      <dgm:spPr/>
    </dgm:pt>
    <dgm:pt modelId="{284FC2F3-0D3E-BF43-A62D-508A1469518A}" type="pres">
      <dgm:prSet presAssocID="{461FDB3D-9702-D340-9872-5AD7A8183742}" presName="spaceBetweenRectangles" presStyleCnt="0"/>
      <dgm:spPr/>
    </dgm:pt>
    <dgm:pt modelId="{F9D17DC5-2191-7749-ADD4-B4F01AA97691}" type="pres">
      <dgm:prSet presAssocID="{663C39B7-7FCB-DC47-A178-5D5FC72865AF}" presName="parentLin" presStyleCnt="0"/>
      <dgm:spPr/>
    </dgm:pt>
    <dgm:pt modelId="{1247A5B5-F686-6C40-A23E-C08E61093479}" type="pres">
      <dgm:prSet presAssocID="{663C39B7-7FCB-DC47-A178-5D5FC72865AF}" presName="parentLeftMargin" presStyleLbl="node1" presStyleIdx="1" presStyleCnt="3"/>
      <dgm:spPr/>
    </dgm:pt>
    <dgm:pt modelId="{D583FD0E-31B1-064D-BD6D-C582602923CA}" type="pres">
      <dgm:prSet presAssocID="{663C39B7-7FCB-DC47-A178-5D5FC72865AF}" presName="parentText" presStyleLbl="node1" presStyleIdx="2" presStyleCnt="3">
        <dgm:presLayoutVars>
          <dgm:chMax val="0"/>
          <dgm:bulletEnabled val="1"/>
        </dgm:presLayoutVars>
      </dgm:prSet>
      <dgm:spPr/>
    </dgm:pt>
    <dgm:pt modelId="{24CB46E2-D71B-D94D-8A6D-09218BDF07CF}" type="pres">
      <dgm:prSet presAssocID="{663C39B7-7FCB-DC47-A178-5D5FC72865AF}" presName="negativeSpace" presStyleCnt="0"/>
      <dgm:spPr/>
    </dgm:pt>
    <dgm:pt modelId="{69FDCD2F-A669-2F4E-B5F5-4646598B036B}" type="pres">
      <dgm:prSet presAssocID="{663C39B7-7FCB-DC47-A178-5D5FC72865AF}" presName="childText" presStyleLbl="conFgAcc1" presStyleIdx="2" presStyleCnt="3">
        <dgm:presLayoutVars>
          <dgm:bulletEnabled val="1"/>
        </dgm:presLayoutVars>
      </dgm:prSet>
      <dgm:spPr/>
    </dgm:pt>
  </dgm:ptLst>
  <dgm:cxnLst>
    <dgm:cxn modelId="{C4E77703-8B3C-F044-B785-AF4AF4735352}" srcId="{55E28B2C-F5E0-FC4D-9562-B364496BD3BC}" destId="{968701C3-6ADF-E649-B770-D9CA1C049564}" srcOrd="0" destOrd="0" parTransId="{AE177106-3D51-6E45-82DA-4A64B675A567}" sibTransId="{0E765BC5-0A8C-2C48-A15D-60B50F0079DE}"/>
    <dgm:cxn modelId="{BEF95B14-96EB-0143-90B2-14C7C7F213E6}" type="presOf" srcId="{EF0BE9F7-B42A-1C41-B160-341EB8AFF647}" destId="{8BFA44DA-5152-8644-A7FF-311F90FCD02A}" srcOrd="1" destOrd="0" presId="urn:microsoft.com/office/officeart/2005/8/layout/list1"/>
    <dgm:cxn modelId="{C8B62C26-1485-3D4F-9499-6C2AEBB92801}" srcId="{07E592A1-CFE3-7F4D-AFFE-8BE23F8C27BA}" destId="{55E28B2C-F5E0-FC4D-9562-B364496BD3BC}" srcOrd="0" destOrd="0" parTransId="{44109A9F-162E-1D4F-853A-236A44C1AACE}" sibTransId="{000FC390-027A-EF4A-A278-CD87CEF1FDE0}"/>
    <dgm:cxn modelId="{492C5733-08DB-1A4A-AF6C-09BDA59FB334}" srcId="{EF0BE9F7-B42A-1C41-B160-341EB8AFF647}" destId="{673CE344-D1FD-7344-A58A-4463D38D4DC3}" srcOrd="0" destOrd="0" parTransId="{FC60536B-17E5-F745-BF46-D7193844539A}" sibTransId="{7C6A3ED3-2601-AF4D-97F2-302ABB473290}"/>
    <dgm:cxn modelId="{08127739-C1E0-E245-A8EF-EDF47B904CD7}" type="presOf" srcId="{55E28B2C-F5E0-FC4D-9562-B364496BD3BC}" destId="{BA57FDA4-ED0C-CB4C-811A-32AF624AFCCB}" srcOrd="0" destOrd="0" presId="urn:microsoft.com/office/officeart/2005/8/layout/list1"/>
    <dgm:cxn modelId="{8BC7CD4E-054D-384E-8450-C07DEDFC1E7B}" srcId="{07E592A1-CFE3-7F4D-AFFE-8BE23F8C27BA}" destId="{663C39B7-7FCB-DC47-A178-5D5FC72865AF}" srcOrd="2" destOrd="0" parTransId="{D5060D3D-CB8D-2142-AF64-48790579DDA4}" sibTransId="{A48A0E6F-77F7-9C47-8234-1975518D5BCA}"/>
    <dgm:cxn modelId="{B9D0D25E-8850-5A4E-B2D3-0EA1FB1AE4D4}" type="presOf" srcId="{EF0BE9F7-B42A-1C41-B160-341EB8AFF647}" destId="{DF2C0A47-B3B6-784B-A004-4994EBF3160D}" srcOrd="0" destOrd="0" presId="urn:microsoft.com/office/officeart/2005/8/layout/list1"/>
    <dgm:cxn modelId="{7477F269-A37C-644E-BC14-925CE9F8CC3B}" type="presOf" srcId="{968701C3-6ADF-E649-B770-D9CA1C049564}" destId="{CFDF9B5F-B38B-CA4F-98F2-1BAAFB68A3DB}" srcOrd="0" destOrd="0" presId="urn:microsoft.com/office/officeart/2005/8/layout/list1"/>
    <dgm:cxn modelId="{2BC8C46B-86DA-214C-8555-E5B6091C0734}" type="presOf" srcId="{07E592A1-CFE3-7F4D-AFFE-8BE23F8C27BA}" destId="{997378F0-3BF5-F345-9908-E359FA6E1954}" srcOrd="0" destOrd="0" presId="urn:microsoft.com/office/officeart/2005/8/layout/list1"/>
    <dgm:cxn modelId="{0DDE5F6D-8397-4348-91E6-CFDC3D6C6F7A}" type="presOf" srcId="{39D7A58C-E55E-E54E-90F8-473A747B1793}" destId="{69FDCD2F-A669-2F4E-B5F5-4646598B036B}" srcOrd="0" destOrd="0" presId="urn:microsoft.com/office/officeart/2005/8/layout/list1"/>
    <dgm:cxn modelId="{956C0E71-C608-084D-A6DA-57103E4558AE}" srcId="{07E592A1-CFE3-7F4D-AFFE-8BE23F8C27BA}" destId="{EF0BE9F7-B42A-1C41-B160-341EB8AFF647}" srcOrd="1" destOrd="0" parTransId="{0A25A66C-3CA4-6D4C-AEB4-2C17F774EAD0}" sibTransId="{461FDB3D-9702-D340-9872-5AD7A8183742}"/>
    <dgm:cxn modelId="{09867488-51FC-1741-96DA-6993432B6394}" type="presOf" srcId="{55E28B2C-F5E0-FC4D-9562-B364496BD3BC}" destId="{BD52B980-A89D-E44E-9271-E496BF9DD989}" srcOrd="1" destOrd="0" presId="urn:microsoft.com/office/officeart/2005/8/layout/list1"/>
    <dgm:cxn modelId="{0ACADF90-460D-604D-92CF-EC3F399E2883}" type="presOf" srcId="{673CE344-D1FD-7344-A58A-4463D38D4DC3}" destId="{F81750D8-AAF4-EC48-8C81-3ACE946BC9A6}" srcOrd="0" destOrd="0" presId="urn:microsoft.com/office/officeart/2005/8/layout/list1"/>
    <dgm:cxn modelId="{FBA163A5-54E7-0C41-BEE2-37DA8B216CBB}" srcId="{663C39B7-7FCB-DC47-A178-5D5FC72865AF}" destId="{39D7A58C-E55E-E54E-90F8-473A747B1793}" srcOrd="0" destOrd="0" parTransId="{CC621B9C-78D3-674C-9824-DC72DEA4B324}" sibTransId="{CCBB45B9-0D7E-8749-B7B4-4ECF6B9126EE}"/>
    <dgm:cxn modelId="{438B0CB9-19FB-244B-9AB5-81717F514F02}" type="presOf" srcId="{663C39B7-7FCB-DC47-A178-5D5FC72865AF}" destId="{1247A5B5-F686-6C40-A23E-C08E61093479}" srcOrd="0" destOrd="0" presId="urn:microsoft.com/office/officeart/2005/8/layout/list1"/>
    <dgm:cxn modelId="{63FD9DED-B23B-3946-BE9A-D13FBF8742FD}" type="presOf" srcId="{663C39B7-7FCB-DC47-A178-5D5FC72865AF}" destId="{D583FD0E-31B1-064D-BD6D-C582602923CA}" srcOrd="1" destOrd="0" presId="urn:microsoft.com/office/officeart/2005/8/layout/list1"/>
    <dgm:cxn modelId="{82EFD64E-73A2-E84F-9321-FDD620A94265}" type="presParOf" srcId="{997378F0-3BF5-F345-9908-E359FA6E1954}" destId="{5E05AB26-F679-E948-A205-81999B0CD4FE}" srcOrd="0" destOrd="0" presId="urn:microsoft.com/office/officeart/2005/8/layout/list1"/>
    <dgm:cxn modelId="{54DF1BF6-6F5C-014B-BA41-19A17BE3815D}" type="presParOf" srcId="{5E05AB26-F679-E948-A205-81999B0CD4FE}" destId="{BA57FDA4-ED0C-CB4C-811A-32AF624AFCCB}" srcOrd="0" destOrd="0" presId="urn:microsoft.com/office/officeart/2005/8/layout/list1"/>
    <dgm:cxn modelId="{E576AF28-F8C4-BA48-8BD5-51FEFBE68E60}" type="presParOf" srcId="{5E05AB26-F679-E948-A205-81999B0CD4FE}" destId="{BD52B980-A89D-E44E-9271-E496BF9DD989}" srcOrd="1" destOrd="0" presId="urn:microsoft.com/office/officeart/2005/8/layout/list1"/>
    <dgm:cxn modelId="{CA4421AA-C254-0C49-8895-44A153B9C2E1}" type="presParOf" srcId="{997378F0-3BF5-F345-9908-E359FA6E1954}" destId="{4CEC5C08-478D-BC44-9ECA-FEA31B02E81D}" srcOrd="1" destOrd="0" presId="urn:microsoft.com/office/officeart/2005/8/layout/list1"/>
    <dgm:cxn modelId="{1BA4A5CC-7246-F444-BB1E-E5FF270A65B8}" type="presParOf" srcId="{997378F0-3BF5-F345-9908-E359FA6E1954}" destId="{CFDF9B5F-B38B-CA4F-98F2-1BAAFB68A3DB}" srcOrd="2" destOrd="0" presId="urn:microsoft.com/office/officeart/2005/8/layout/list1"/>
    <dgm:cxn modelId="{F786DE5D-6CCD-5446-BCA8-73A6C0DFD61B}" type="presParOf" srcId="{997378F0-3BF5-F345-9908-E359FA6E1954}" destId="{1B590AB6-D373-1B4F-8EFB-D121ED8A9648}" srcOrd="3" destOrd="0" presId="urn:microsoft.com/office/officeart/2005/8/layout/list1"/>
    <dgm:cxn modelId="{B00EAF2C-A5D1-0247-814C-82F971D3DB8E}" type="presParOf" srcId="{997378F0-3BF5-F345-9908-E359FA6E1954}" destId="{86B79E3C-CEBD-B349-A75E-6B30B2559D94}" srcOrd="4" destOrd="0" presId="urn:microsoft.com/office/officeart/2005/8/layout/list1"/>
    <dgm:cxn modelId="{19051C8C-37C0-3E41-AF58-BD9AD19CD3B1}" type="presParOf" srcId="{86B79E3C-CEBD-B349-A75E-6B30B2559D94}" destId="{DF2C0A47-B3B6-784B-A004-4994EBF3160D}" srcOrd="0" destOrd="0" presId="urn:microsoft.com/office/officeart/2005/8/layout/list1"/>
    <dgm:cxn modelId="{51A77448-5130-064F-B48F-2958E07F8E2D}" type="presParOf" srcId="{86B79E3C-CEBD-B349-A75E-6B30B2559D94}" destId="{8BFA44DA-5152-8644-A7FF-311F90FCD02A}" srcOrd="1" destOrd="0" presId="urn:microsoft.com/office/officeart/2005/8/layout/list1"/>
    <dgm:cxn modelId="{E1EBC13F-EE4A-344B-A704-0077B95FD4E9}" type="presParOf" srcId="{997378F0-3BF5-F345-9908-E359FA6E1954}" destId="{E35C4342-73A3-2844-9ACF-6FC56815D80B}" srcOrd="5" destOrd="0" presId="urn:microsoft.com/office/officeart/2005/8/layout/list1"/>
    <dgm:cxn modelId="{3CBE73C5-20C9-144C-981C-274A45220179}" type="presParOf" srcId="{997378F0-3BF5-F345-9908-E359FA6E1954}" destId="{F81750D8-AAF4-EC48-8C81-3ACE946BC9A6}" srcOrd="6" destOrd="0" presId="urn:microsoft.com/office/officeart/2005/8/layout/list1"/>
    <dgm:cxn modelId="{F0F9AF95-A70D-0B4F-AA10-D25B841B46FC}" type="presParOf" srcId="{997378F0-3BF5-F345-9908-E359FA6E1954}" destId="{284FC2F3-0D3E-BF43-A62D-508A1469518A}" srcOrd="7" destOrd="0" presId="urn:microsoft.com/office/officeart/2005/8/layout/list1"/>
    <dgm:cxn modelId="{09DB16D8-B5DA-5C47-AC62-82F86E7C1CE0}" type="presParOf" srcId="{997378F0-3BF5-F345-9908-E359FA6E1954}" destId="{F9D17DC5-2191-7749-ADD4-B4F01AA97691}" srcOrd="8" destOrd="0" presId="urn:microsoft.com/office/officeart/2005/8/layout/list1"/>
    <dgm:cxn modelId="{0A68BAC0-6D3B-364B-9758-F0AC9DCAA0DA}" type="presParOf" srcId="{F9D17DC5-2191-7749-ADD4-B4F01AA97691}" destId="{1247A5B5-F686-6C40-A23E-C08E61093479}" srcOrd="0" destOrd="0" presId="urn:microsoft.com/office/officeart/2005/8/layout/list1"/>
    <dgm:cxn modelId="{5CBBA287-FDEA-3C43-B742-B99A959680F5}" type="presParOf" srcId="{F9D17DC5-2191-7749-ADD4-B4F01AA97691}" destId="{D583FD0E-31B1-064D-BD6D-C582602923CA}" srcOrd="1" destOrd="0" presId="urn:microsoft.com/office/officeart/2005/8/layout/list1"/>
    <dgm:cxn modelId="{0300DDD4-7F44-5446-B5F9-849616A5A308}" type="presParOf" srcId="{997378F0-3BF5-F345-9908-E359FA6E1954}" destId="{24CB46E2-D71B-D94D-8A6D-09218BDF07CF}" srcOrd="9" destOrd="0" presId="urn:microsoft.com/office/officeart/2005/8/layout/list1"/>
    <dgm:cxn modelId="{C6114779-8A56-6240-8886-980F63F8C841}" type="presParOf" srcId="{997378F0-3BF5-F345-9908-E359FA6E1954}" destId="{69FDCD2F-A669-2F4E-B5F5-4646598B036B}"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9B21F-5C39-4981-94C9-4C5CE323198C}">
      <dsp:nvSpPr>
        <dsp:cNvPr id="0" name=""/>
        <dsp:cNvSpPr/>
      </dsp:nvSpPr>
      <dsp:spPr>
        <a:xfrm rot="5400000">
          <a:off x="-182551" y="184904"/>
          <a:ext cx="1217007" cy="8519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1999</a:t>
          </a:r>
        </a:p>
      </dsp:txBody>
      <dsp:txXfrm rot="-5400000">
        <a:off x="1" y="428306"/>
        <a:ext cx="851905" cy="365102"/>
      </dsp:txXfrm>
    </dsp:sp>
    <dsp:sp modelId="{8F92E248-B441-4B8C-9297-A9445D39F736}">
      <dsp:nvSpPr>
        <dsp:cNvPr id="0" name=""/>
        <dsp:cNvSpPr/>
      </dsp:nvSpPr>
      <dsp:spPr>
        <a:xfrm rot="5400000">
          <a:off x="5474218" y="-4619959"/>
          <a:ext cx="791055" cy="100356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lr>
              <a:srgbClr val="000000"/>
            </a:buClr>
            <a:buFont typeface="Arial"/>
            <a:buNone/>
          </a:pPr>
          <a:r>
            <a:rPr lang="de-DE" sz="2300" b="0" strike="noStrike" kern="1200" spc="-1" dirty="0">
              <a:solidFill>
                <a:srgbClr val="000000"/>
              </a:solidFill>
              <a:latin typeface="Arial"/>
              <a:ea typeface="DejaVu Sans"/>
            </a:rPr>
            <a:t>Erstes Psychotherapeutengesetz (PsychThG)</a:t>
          </a:r>
          <a:endParaRPr lang="de-DE" sz="2300" kern="1200" dirty="0"/>
        </a:p>
        <a:p>
          <a:pPr marL="228600" lvl="1" indent="-228600" algn="l" defTabSz="1022350">
            <a:lnSpc>
              <a:spcPct val="90000"/>
            </a:lnSpc>
            <a:spcBef>
              <a:spcPct val="0"/>
            </a:spcBef>
            <a:spcAft>
              <a:spcPct val="15000"/>
            </a:spcAft>
            <a:buClr>
              <a:srgbClr val="000000"/>
            </a:buClr>
            <a:buFont typeface="Arial"/>
            <a:buNone/>
          </a:pPr>
          <a:r>
            <a:rPr lang="de-DE" sz="2300" b="0" strike="noStrike" kern="1200" spc="-1" dirty="0">
              <a:solidFill>
                <a:srgbClr val="000000"/>
              </a:solidFill>
              <a:latin typeface="Wingdings"/>
              <a:ea typeface="DejaVu Sans"/>
            </a:rPr>
            <a:t></a:t>
          </a:r>
          <a:r>
            <a:rPr lang="de-DE" sz="2300" b="0" strike="noStrike" kern="1200" spc="-1" dirty="0">
              <a:solidFill>
                <a:srgbClr val="000000"/>
              </a:solidFill>
              <a:latin typeface="Arial"/>
              <a:ea typeface="DejaVu Sans"/>
            </a:rPr>
            <a:t> prekäre Situation in der Ausbildung festgeschrieben </a:t>
          </a:r>
          <a:endParaRPr lang="de-DE" sz="2300" kern="1200" dirty="0"/>
        </a:p>
      </dsp:txBody>
      <dsp:txXfrm rot="-5400000">
        <a:off x="851905" y="40970"/>
        <a:ext cx="9997065" cy="713823"/>
      </dsp:txXfrm>
    </dsp:sp>
    <dsp:sp modelId="{4E6D2D32-3484-4FF5-9C39-8C39F66B5795}">
      <dsp:nvSpPr>
        <dsp:cNvPr id="0" name=""/>
        <dsp:cNvSpPr/>
      </dsp:nvSpPr>
      <dsp:spPr>
        <a:xfrm rot="5400000">
          <a:off x="-182551" y="1286040"/>
          <a:ext cx="1217007" cy="8519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2009</a:t>
          </a:r>
        </a:p>
      </dsp:txBody>
      <dsp:txXfrm rot="-5400000">
        <a:off x="1" y="1529442"/>
        <a:ext cx="851905" cy="365102"/>
      </dsp:txXfrm>
    </dsp:sp>
    <dsp:sp modelId="{55E89B21-90B8-4FD3-BAA3-2180C32D377F}">
      <dsp:nvSpPr>
        <dsp:cNvPr id="0" name=""/>
        <dsp:cNvSpPr/>
      </dsp:nvSpPr>
      <dsp:spPr>
        <a:xfrm rot="5400000">
          <a:off x="5474218" y="-3518824"/>
          <a:ext cx="791055" cy="100356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0" lvl="1" indent="0" algn="l" defTabSz="1022350">
            <a:lnSpc>
              <a:spcPct val="90000"/>
            </a:lnSpc>
            <a:spcBef>
              <a:spcPct val="0"/>
            </a:spcBef>
            <a:spcAft>
              <a:spcPct val="15000"/>
            </a:spcAft>
            <a:buNone/>
          </a:pPr>
          <a:r>
            <a:rPr lang="de-DE" sz="2300" kern="1200" dirty="0"/>
            <a:t>Umfassendes Forschungsgutachten durch Bundesministerium für Gesundheit (BMG) in Auftrag gegeben</a:t>
          </a:r>
        </a:p>
      </dsp:txBody>
      <dsp:txXfrm rot="-5400000">
        <a:off x="851905" y="1142105"/>
        <a:ext cx="9997065" cy="713823"/>
      </dsp:txXfrm>
    </dsp:sp>
    <dsp:sp modelId="{121D4459-30D3-4C16-AB2C-6872339A6387}">
      <dsp:nvSpPr>
        <dsp:cNvPr id="0" name=""/>
        <dsp:cNvSpPr/>
      </dsp:nvSpPr>
      <dsp:spPr>
        <a:xfrm rot="5400000">
          <a:off x="-182551" y="2387175"/>
          <a:ext cx="1217007" cy="8519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2019/20</a:t>
          </a:r>
        </a:p>
      </dsp:txBody>
      <dsp:txXfrm rot="-5400000">
        <a:off x="1" y="2630577"/>
        <a:ext cx="851905" cy="365102"/>
      </dsp:txXfrm>
    </dsp:sp>
    <dsp:sp modelId="{D949110E-8445-4539-9F62-B9EAAF4C588B}">
      <dsp:nvSpPr>
        <dsp:cNvPr id="0" name=""/>
        <dsp:cNvSpPr/>
      </dsp:nvSpPr>
      <dsp:spPr>
        <a:xfrm rot="5400000">
          <a:off x="5474218" y="-2417688"/>
          <a:ext cx="791055" cy="100356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None/>
          </a:pPr>
          <a:r>
            <a:rPr lang="de-DE" sz="2300" kern="1200" dirty="0"/>
            <a:t>Novellierung des Psychotherapeutengesetzes</a:t>
          </a:r>
        </a:p>
      </dsp:txBody>
      <dsp:txXfrm rot="-5400000">
        <a:off x="851905" y="2243241"/>
        <a:ext cx="9997065" cy="713823"/>
      </dsp:txXfrm>
    </dsp:sp>
    <dsp:sp modelId="{34FF4414-4480-4F0F-9B91-8C4308871413}">
      <dsp:nvSpPr>
        <dsp:cNvPr id="0" name=""/>
        <dsp:cNvSpPr/>
      </dsp:nvSpPr>
      <dsp:spPr>
        <a:xfrm rot="5400000">
          <a:off x="-182551" y="3488311"/>
          <a:ext cx="1217007" cy="8519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01.09.20</a:t>
          </a:r>
        </a:p>
      </dsp:txBody>
      <dsp:txXfrm rot="-5400000">
        <a:off x="1" y="3731713"/>
        <a:ext cx="851905" cy="365102"/>
      </dsp:txXfrm>
    </dsp:sp>
    <dsp:sp modelId="{F22DBB82-A2F3-4B99-B924-35A104758188}">
      <dsp:nvSpPr>
        <dsp:cNvPr id="0" name=""/>
        <dsp:cNvSpPr/>
      </dsp:nvSpPr>
      <dsp:spPr>
        <a:xfrm rot="5400000">
          <a:off x="5474218" y="-1316553"/>
          <a:ext cx="791055" cy="100356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0" lvl="1" indent="0" algn="l" defTabSz="1022350">
            <a:lnSpc>
              <a:spcPct val="90000"/>
            </a:lnSpc>
            <a:spcBef>
              <a:spcPct val="0"/>
            </a:spcBef>
            <a:spcAft>
              <a:spcPct val="15000"/>
            </a:spcAft>
            <a:buNone/>
          </a:pPr>
          <a:r>
            <a:rPr lang="de-DE" sz="2300" kern="1200" dirty="0"/>
            <a:t>Inkrafttreten des neuen PsychThG (inkl. Neuer Approbationsordnung)</a:t>
          </a:r>
        </a:p>
      </dsp:txBody>
      <dsp:txXfrm rot="-5400000">
        <a:off x="851905" y="3344376"/>
        <a:ext cx="9997065" cy="713823"/>
      </dsp:txXfrm>
    </dsp:sp>
    <dsp:sp modelId="{E8F0B200-28DE-442C-835F-0785447833EB}">
      <dsp:nvSpPr>
        <dsp:cNvPr id="0" name=""/>
        <dsp:cNvSpPr/>
      </dsp:nvSpPr>
      <dsp:spPr>
        <a:xfrm rot="5400000">
          <a:off x="-182551" y="4589446"/>
          <a:ext cx="1217007" cy="8519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20.11.21</a:t>
          </a:r>
        </a:p>
      </dsp:txBody>
      <dsp:txXfrm rot="-5400000">
        <a:off x="1" y="4832848"/>
        <a:ext cx="851905" cy="365102"/>
      </dsp:txXfrm>
    </dsp:sp>
    <dsp:sp modelId="{28C1814A-4544-4BFD-B56B-C31FEEEFB6AF}">
      <dsp:nvSpPr>
        <dsp:cNvPr id="0" name=""/>
        <dsp:cNvSpPr/>
      </dsp:nvSpPr>
      <dsp:spPr>
        <a:xfrm rot="5400000">
          <a:off x="5474218" y="-215417"/>
          <a:ext cx="791055" cy="100356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None/>
          </a:pPr>
          <a:r>
            <a:rPr lang="de-DE" sz="2300" kern="1200" dirty="0"/>
            <a:t>Verabschiedung der Musterweiterbildungsordnung</a:t>
          </a:r>
        </a:p>
      </dsp:txBody>
      <dsp:txXfrm rot="-5400000">
        <a:off x="851905" y="4445512"/>
        <a:ext cx="9997065" cy="713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51949-EA8F-954D-92F1-08515CD2C06F}">
      <dsp:nvSpPr>
        <dsp:cNvPr id="0" name=""/>
        <dsp:cNvSpPr/>
      </dsp:nvSpPr>
      <dsp:spPr>
        <a:xfrm rot="16200000">
          <a:off x="1369218" y="-1369218"/>
          <a:ext cx="2559844" cy="5298281"/>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Engagier dich!</a:t>
          </a:r>
        </a:p>
        <a:p>
          <a:pPr marL="0" lvl="0" indent="0" algn="ctr" defTabSz="1244600">
            <a:lnSpc>
              <a:spcPct val="90000"/>
            </a:lnSpc>
            <a:spcBef>
              <a:spcPct val="0"/>
            </a:spcBef>
            <a:spcAft>
              <a:spcPct val="35000"/>
            </a:spcAft>
            <a:buNone/>
          </a:pPr>
          <a:r>
            <a:rPr lang="de-DE" sz="2000" kern="1200" dirty="0"/>
            <a:t>Deine Fachschaft sucht immer Personen, die mit anpacken</a:t>
          </a:r>
        </a:p>
      </dsp:txBody>
      <dsp:txXfrm rot="5400000">
        <a:off x="0" y="0"/>
        <a:ext cx="5298281" cy="1919883"/>
      </dsp:txXfrm>
    </dsp:sp>
    <dsp:sp modelId="{503FB76C-20E6-2540-98AE-C619FA688ECA}">
      <dsp:nvSpPr>
        <dsp:cNvPr id="0" name=""/>
        <dsp:cNvSpPr/>
      </dsp:nvSpPr>
      <dsp:spPr>
        <a:xfrm>
          <a:off x="5298281" y="0"/>
          <a:ext cx="5298281" cy="2559844"/>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Teile die Petition!</a:t>
          </a:r>
        </a:p>
        <a:p>
          <a:pPr marL="0" lvl="0" indent="0" algn="ctr" defTabSz="1244600">
            <a:lnSpc>
              <a:spcPct val="90000"/>
            </a:lnSpc>
            <a:spcBef>
              <a:spcPct val="0"/>
            </a:spcBef>
            <a:spcAft>
              <a:spcPct val="35000"/>
            </a:spcAft>
            <a:buNone/>
          </a:pPr>
          <a:r>
            <a:rPr lang="de-DE" sz="2000" kern="1200" dirty="0"/>
            <a:t>Zeigt Politiker*innen, dass das Thema für Wählende wichtig ist</a:t>
          </a:r>
        </a:p>
      </dsp:txBody>
      <dsp:txXfrm>
        <a:off x="5298281" y="0"/>
        <a:ext cx="5298281" cy="1919883"/>
      </dsp:txXfrm>
    </dsp:sp>
    <dsp:sp modelId="{DB917EF5-FC7E-4542-9528-B65DE4D6CB51}">
      <dsp:nvSpPr>
        <dsp:cNvPr id="0" name=""/>
        <dsp:cNvSpPr/>
      </dsp:nvSpPr>
      <dsp:spPr>
        <a:xfrm rot="10800000">
          <a:off x="0" y="2559844"/>
          <a:ext cx="5298281" cy="2559844"/>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Komm‘ zur Demo!</a:t>
          </a:r>
        </a:p>
        <a:p>
          <a:pPr marL="0" lvl="0" indent="0" algn="ctr" defTabSz="1244600">
            <a:lnSpc>
              <a:spcPct val="90000"/>
            </a:lnSpc>
            <a:spcBef>
              <a:spcPct val="0"/>
            </a:spcBef>
            <a:spcAft>
              <a:spcPct val="35000"/>
            </a:spcAft>
            <a:buNone/>
          </a:pPr>
          <a:r>
            <a:rPr lang="de-DE" sz="2000" kern="1200" dirty="0"/>
            <a:t>Unsere Chance, die Aufmerksamkeit der Medien zu generieren</a:t>
          </a:r>
        </a:p>
      </dsp:txBody>
      <dsp:txXfrm rot="10800000">
        <a:off x="0" y="3199805"/>
        <a:ext cx="5298281" cy="1919883"/>
      </dsp:txXfrm>
    </dsp:sp>
    <dsp:sp modelId="{36DCCED8-F8C8-0444-B4D2-14FAB4CEF8A7}">
      <dsp:nvSpPr>
        <dsp:cNvPr id="0" name=""/>
        <dsp:cNvSpPr/>
      </dsp:nvSpPr>
      <dsp:spPr>
        <a:xfrm rot="5400000">
          <a:off x="6667499" y="1190625"/>
          <a:ext cx="2559844" cy="5298281"/>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Wende dich direkt an Politiker*innen!</a:t>
          </a:r>
        </a:p>
        <a:p>
          <a:pPr marL="0" lvl="0" indent="0" algn="ctr" defTabSz="1244600">
            <a:lnSpc>
              <a:spcPct val="90000"/>
            </a:lnSpc>
            <a:spcBef>
              <a:spcPct val="0"/>
            </a:spcBef>
            <a:spcAft>
              <a:spcPct val="35000"/>
            </a:spcAft>
            <a:buNone/>
          </a:pPr>
          <a:r>
            <a:rPr lang="de-DE" sz="2000" kern="1200" dirty="0"/>
            <a:t>So werden Entscheidungsträger regelmäßig mit dem Thema konfrontiert</a:t>
          </a:r>
        </a:p>
      </dsp:txBody>
      <dsp:txXfrm rot="-5400000">
        <a:off x="5298281" y="3199805"/>
        <a:ext cx="5298281" cy="1919883"/>
      </dsp:txXfrm>
    </dsp:sp>
    <dsp:sp modelId="{37DF5444-69CF-B043-9A00-D84196D777E1}">
      <dsp:nvSpPr>
        <dsp:cNvPr id="0" name=""/>
        <dsp:cNvSpPr/>
      </dsp:nvSpPr>
      <dsp:spPr>
        <a:xfrm>
          <a:off x="3203118" y="1814500"/>
          <a:ext cx="4271262" cy="1428764"/>
        </a:xfrm>
        <a:prstGeom prst="roundRect">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de-DE" sz="3800" kern="1200" dirty="0"/>
            <a:t>Was kann </a:t>
          </a:r>
          <a:r>
            <a:rPr lang="de-DE" sz="3800" b="0" i="1" kern="1200" dirty="0"/>
            <a:t>ich</a:t>
          </a:r>
          <a:r>
            <a:rPr lang="de-DE" sz="3800" kern="1200" dirty="0"/>
            <a:t> tun?</a:t>
          </a:r>
        </a:p>
      </dsp:txBody>
      <dsp:txXfrm>
        <a:off x="3272865" y="1884247"/>
        <a:ext cx="4131768" cy="1289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DAA76-5879-8846-B614-49DB846F013D}">
      <dsp:nvSpPr>
        <dsp:cNvPr id="0" name=""/>
        <dsp:cNvSpPr/>
      </dsp:nvSpPr>
      <dsp:spPr>
        <a:xfrm>
          <a:off x="0" y="357522"/>
          <a:ext cx="4972666" cy="12757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miter/>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5934" tIns="374904" rIns="385934"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err="1"/>
            <a:t>info.psychologie@uni-bamberg.de</a:t>
          </a:r>
          <a:endParaRPr lang="de-DE" sz="1800" kern="1200" dirty="0"/>
        </a:p>
        <a:p>
          <a:pPr marL="171450" lvl="1" indent="-171450" algn="l" defTabSz="800100">
            <a:lnSpc>
              <a:spcPct val="90000"/>
            </a:lnSpc>
            <a:spcBef>
              <a:spcPct val="0"/>
            </a:spcBef>
            <a:spcAft>
              <a:spcPct val="15000"/>
            </a:spcAft>
            <a:buChar char="•"/>
          </a:pPr>
          <a:r>
            <a:rPr lang="de-DE" sz="1800" kern="1200" dirty="0"/>
            <a:t>Felix Wagner, </a:t>
          </a:r>
          <a:r>
            <a:rPr lang="de-DE" sz="1800" kern="1200" dirty="0" err="1"/>
            <a:t>fachschaft-huwi.stuve@uni-bamberg.de</a:t>
          </a:r>
          <a:endParaRPr lang="de-DE" sz="1800" kern="1200" dirty="0"/>
        </a:p>
      </dsp:txBody>
      <dsp:txXfrm>
        <a:off x="0" y="357522"/>
        <a:ext cx="4972666" cy="1275750"/>
      </dsp:txXfrm>
    </dsp:sp>
    <dsp:sp modelId="{F258A3DA-3D6F-4648-85C8-4982BEBBF37B}">
      <dsp:nvSpPr>
        <dsp:cNvPr id="0" name=""/>
        <dsp:cNvSpPr/>
      </dsp:nvSpPr>
      <dsp:spPr>
        <a:xfrm>
          <a:off x="248633" y="91842"/>
          <a:ext cx="3480866"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1568" tIns="0" rIns="131568" bIns="0" numCol="1" spcCol="1270" anchor="ctr" anchorCtr="0">
          <a:noAutofit/>
        </a:bodyPr>
        <a:lstStyle/>
        <a:p>
          <a:pPr marL="0" lvl="0" indent="0" algn="l" defTabSz="800100">
            <a:lnSpc>
              <a:spcPct val="90000"/>
            </a:lnSpc>
            <a:spcBef>
              <a:spcPct val="0"/>
            </a:spcBef>
            <a:spcAft>
              <a:spcPct val="35000"/>
            </a:spcAft>
            <a:buNone/>
          </a:pPr>
          <a:r>
            <a:rPr lang="de-DE" sz="1800" kern="1200" dirty="0"/>
            <a:t>Bamberg</a:t>
          </a:r>
        </a:p>
      </dsp:txBody>
      <dsp:txXfrm>
        <a:off x="274572" y="117781"/>
        <a:ext cx="3428988" cy="479482"/>
      </dsp:txXfrm>
    </dsp:sp>
    <dsp:sp modelId="{94232473-5432-434B-AE34-C8BCB8FAC4F6}">
      <dsp:nvSpPr>
        <dsp:cNvPr id="0" name=""/>
        <dsp:cNvSpPr/>
      </dsp:nvSpPr>
      <dsp:spPr>
        <a:xfrm>
          <a:off x="0" y="1996152"/>
          <a:ext cx="4972666" cy="7512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miter/>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5934" tIns="374904" rIns="385934"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err="1"/>
            <a:t>fs-psychologie@ku.de</a:t>
          </a:r>
          <a:endParaRPr lang="de-DE" sz="1800" kern="1200" dirty="0"/>
        </a:p>
      </dsp:txBody>
      <dsp:txXfrm>
        <a:off x="0" y="1996152"/>
        <a:ext cx="4972666" cy="751275"/>
      </dsp:txXfrm>
    </dsp:sp>
    <dsp:sp modelId="{28DBC2D1-E655-DF40-A694-846FF43F5A3B}">
      <dsp:nvSpPr>
        <dsp:cNvPr id="0" name=""/>
        <dsp:cNvSpPr/>
      </dsp:nvSpPr>
      <dsp:spPr>
        <a:xfrm>
          <a:off x="248633" y="1730472"/>
          <a:ext cx="3480866"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1568" tIns="0" rIns="131568" bIns="0" numCol="1" spcCol="1270" anchor="ctr" anchorCtr="0">
          <a:noAutofit/>
        </a:bodyPr>
        <a:lstStyle/>
        <a:p>
          <a:pPr marL="0" lvl="0" indent="0" algn="l" defTabSz="800100">
            <a:lnSpc>
              <a:spcPct val="90000"/>
            </a:lnSpc>
            <a:spcBef>
              <a:spcPct val="0"/>
            </a:spcBef>
            <a:spcAft>
              <a:spcPct val="35000"/>
            </a:spcAft>
            <a:buNone/>
          </a:pPr>
          <a:r>
            <a:rPr lang="de-DE" sz="1800" kern="1200" dirty="0"/>
            <a:t>Eichstätt</a:t>
          </a:r>
        </a:p>
      </dsp:txBody>
      <dsp:txXfrm>
        <a:off x="274572" y="1756411"/>
        <a:ext cx="3428988" cy="479482"/>
      </dsp:txXfrm>
    </dsp:sp>
    <dsp:sp modelId="{25B6D5D8-6EBF-F34A-B467-9F9071D12EEB}">
      <dsp:nvSpPr>
        <dsp:cNvPr id="0" name=""/>
        <dsp:cNvSpPr/>
      </dsp:nvSpPr>
      <dsp:spPr>
        <a:xfrm>
          <a:off x="0" y="3110307"/>
          <a:ext cx="4972666" cy="1020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miter/>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5934" tIns="374904" rIns="385934"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a:t>Nico Musa, +49 15730645039</a:t>
          </a:r>
        </a:p>
        <a:p>
          <a:pPr marL="171450" lvl="1" indent="-171450" algn="l" defTabSz="800100">
            <a:lnSpc>
              <a:spcPct val="90000"/>
            </a:lnSpc>
            <a:spcBef>
              <a:spcPct val="0"/>
            </a:spcBef>
            <a:spcAft>
              <a:spcPct val="15000"/>
            </a:spcAft>
            <a:buChar char="•"/>
          </a:pPr>
          <a:r>
            <a:rPr lang="de-DE" sz="1800" kern="1200" dirty="0" err="1"/>
            <a:t>fsi-psychologie@fau.de</a:t>
          </a:r>
          <a:endParaRPr lang="de-DE" sz="1800" kern="1200" dirty="0"/>
        </a:p>
      </dsp:txBody>
      <dsp:txXfrm>
        <a:off x="0" y="3110307"/>
        <a:ext cx="4972666" cy="1020600"/>
      </dsp:txXfrm>
    </dsp:sp>
    <dsp:sp modelId="{2318D3E2-0693-2D4E-B9E8-E648DAB5FE2A}">
      <dsp:nvSpPr>
        <dsp:cNvPr id="0" name=""/>
        <dsp:cNvSpPr/>
      </dsp:nvSpPr>
      <dsp:spPr>
        <a:xfrm>
          <a:off x="248633" y="2844627"/>
          <a:ext cx="3480866"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1568" tIns="0" rIns="131568" bIns="0" numCol="1" spcCol="1270" anchor="ctr" anchorCtr="0">
          <a:noAutofit/>
        </a:bodyPr>
        <a:lstStyle/>
        <a:p>
          <a:pPr marL="0" lvl="0" indent="0" algn="l" defTabSz="800100">
            <a:lnSpc>
              <a:spcPct val="90000"/>
            </a:lnSpc>
            <a:spcBef>
              <a:spcPct val="0"/>
            </a:spcBef>
            <a:spcAft>
              <a:spcPct val="35000"/>
            </a:spcAft>
            <a:buNone/>
          </a:pPr>
          <a:r>
            <a:rPr lang="de-DE" sz="1800" kern="1200" dirty="0"/>
            <a:t>Erlangen</a:t>
          </a:r>
        </a:p>
      </dsp:txBody>
      <dsp:txXfrm>
        <a:off x="274572" y="2870566"/>
        <a:ext cx="3428988"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F9B5F-B38B-CA4F-98F2-1BAAFB68A3DB}">
      <dsp:nvSpPr>
        <dsp:cNvPr id="0" name=""/>
        <dsp:cNvSpPr/>
      </dsp:nvSpPr>
      <dsp:spPr>
        <a:xfrm>
          <a:off x="0" y="297235"/>
          <a:ext cx="4720255" cy="992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miter/>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6344" tIns="374904" rIns="366344"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a:t>AG </a:t>
          </a:r>
          <a:r>
            <a:rPr lang="de-DE" sz="1800" kern="1200" dirty="0" err="1"/>
            <a:t>PsychRef</a:t>
          </a:r>
          <a:r>
            <a:rPr lang="de-DE" sz="1800" kern="1200" dirty="0"/>
            <a:t>, psychologie@fs.lmu.de</a:t>
          </a:r>
        </a:p>
      </dsp:txBody>
      <dsp:txXfrm>
        <a:off x="0" y="297235"/>
        <a:ext cx="4720255" cy="992250"/>
      </dsp:txXfrm>
    </dsp:sp>
    <dsp:sp modelId="{BD52B980-A89D-E44E-9271-E496BF9DD989}">
      <dsp:nvSpPr>
        <dsp:cNvPr id="0" name=""/>
        <dsp:cNvSpPr/>
      </dsp:nvSpPr>
      <dsp:spPr>
        <a:xfrm>
          <a:off x="236012" y="31555"/>
          <a:ext cx="3304178"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4890" tIns="0" rIns="124890" bIns="0" numCol="1" spcCol="1270" anchor="ctr" anchorCtr="0">
          <a:noAutofit/>
        </a:bodyPr>
        <a:lstStyle/>
        <a:p>
          <a:pPr marL="0" lvl="0" indent="0" algn="l" defTabSz="800100">
            <a:lnSpc>
              <a:spcPct val="90000"/>
            </a:lnSpc>
            <a:spcBef>
              <a:spcPct val="0"/>
            </a:spcBef>
            <a:spcAft>
              <a:spcPct val="35000"/>
            </a:spcAft>
            <a:buNone/>
          </a:pPr>
          <a:r>
            <a:rPr lang="de-DE" sz="1800" kern="1200" dirty="0"/>
            <a:t>München</a:t>
          </a:r>
        </a:p>
      </dsp:txBody>
      <dsp:txXfrm>
        <a:off x="261951" y="57494"/>
        <a:ext cx="3252300" cy="479482"/>
      </dsp:txXfrm>
    </dsp:sp>
    <dsp:sp modelId="{F81750D8-AAF4-EC48-8C81-3ACE946BC9A6}">
      <dsp:nvSpPr>
        <dsp:cNvPr id="0" name=""/>
        <dsp:cNvSpPr/>
      </dsp:nvSpPr>
      <dsp:spPr>
        <a:xfrm>
          <a:off x="0" y="1652365"/>
          <a:ext cx="4720255" cy="992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miter/>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6344" tIns="374904" rIns="366344"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a:t>Elias </a:t>
          </a:r>
          <a:r>
            <a:rPr lang="de-DE" sz="1800" kern="1200" dirty="0" err="1"/>
            <a:t>Löffl</a:t>
          </a:r>
          <a:r>
            <a:rPr lang="de-DE" sz="1800" kern="1200" dirty="0"/>
            <a:t>, </a:t>
          </a:r>
          <a:r>
            <a:rPr lang="de-DE" sz="1800" kern="1200" dirty="0" err="1"/>
            <a:t>fachschaft.psychologie@ur.de</a:t>
          </a:r>
          <a:endParaRPr lang="de-DE" sz="1800" kern="1200" dirty="0"/>
        </a:p>
      </dsp:txBody>
      <dsp:txXfrm>
        <a:off x="0" y="1652365"/>
        <a:ext cx="4720255" cy="992250"/>
      </dsp:txXfrm>
    </dsp:sp>
    <dsp:sp modelId="{8BFA44DA-5152-8644-A7FF-311F90FCD02A}">
      <dsp:nvSpPr>
        <dsp:cNvPr id="0" name=""/>
        <dsp:cNvSpPr/>
      </dsp:nvSpPr>
      <dsp:spPr>
        <a:xfrm>
          <a:off x="236012" y="1386686"/>
          <a:ext cx="3304178"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4890" tIns="0" rIns="124890" bIns="0" numCol="1" spcCol="1270" anchor="ctr" anchorCtr="0">
          <a:noAutofit/>
        </a:bodyPr>
        <a:lstStyle/>
        <a:p>
          <a:pPr marL="0" lvl="0" indent="0" algn="l" defTabSz="800100">
            <a:lnSpc>
              <a:spcPct val="90000"/>
            </a:lnSpc>
            <a:spcBef>
              <a:spcPct val="0"/>
            </a:spcBef>
            <a:spcAft>
              <a:spcPct val="35000"/>
            </a:spcAft>
            <a:buNone/>
          </a:pPr>
          <a:r>
            <a:rPr lang="de-DE" sz="1800" kern="1200" dirty="0"/>
            <a:t>Regensburg</a:t>
          </a:r>
        </a:p>
      </dsp:txBody>
      <dsp:txXfrm>
        <a:off x="261951" y="1412625"/>
        <a:ext cx="3252300" cy="479482"/>
      </dsp:txXfrm>
    </dsp:sp>
    <dsp:sp modelId="{69FDCD2F-A669-2F4E-B5F5-4646598B036B}">
      <dsp:nvSpPr>
        <dsp:cNvPr id="0" name=""/>
        <dsp:cNvSpPr/>
      </dsp:nvSpPr>
      <dsp:spPr>
        <a:xfrm>
          <a:off x="0" y="3007496"/>
          <a:ext cx="4720255" cy="992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miter/>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6344" tIns="374904" rIns="366344"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a:t>AG Masterplatzproblematik, </a:t>
          </a:r>
          <a:r>
            <a:rPr lang="de-DE" sz="1800" kern="1200" dirty="0" err="1"/>
            <a:t>fips@psychologie.uni-wuerzburg.de</a:t>
          </a:r>
          <a:endParaRPr lang="de-DE" sz="1800" kern="1200" dirty="0"/>
        </a:p>
      </dsp:txBody>
      <dsp:txXfrm>
        <a:off x="0" y="3007496"/>
        <a:ext cx="4720255" cy="992250"/>
      </dsp:txXfrm>
    </dsp:sp>
    <dsp:sp modelId="{D583FD0E-31B1-064D-BD6D-C582602923CA}">
      <dsp:nvSpPr>
        <dsp:cNvPr id="0" name=""/>
        <dsp:cNvSpPr/>
      </dsp:nvSpPr>
      <dsp:spPr>
        <a:xfrm>
          <a:off x="236012" y="2741816"/>
          <a:ext cx="3304178"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4890" tIns="0" rIns="124890" bIns="0" numCol="1" spcCol="1270" anchor="ctr" anchorCtr="0">
          <a:noAutofit/>
        </a:bodyPr>
        <a:lstStyle/>
        <a:p>
          <a:pPr marL="0" lvl="0" indent="0" algn="l" defTabSz="800100">
            <a:lnSpc>
              <a:spcPct val="90000"/>
            </a:lnSpc>
            <a:spcBef>
              <a:spcPct val="0"/>
            </a:spcBef>
            <a:spcAft>
              <a:spcPct val="35000"/>
            </a:spcAft>
            <a:buNone/>
          </a:pPr>
          <a:r>
            <a:rPr lang="de-DE" sz="1800" kern="1200" dirty="0"/>
            <a:t>Würzburg</a:t>
          </a:r>
        </a:p>
      </dsp:txBody>
      <dsp:txXfrm>
        <a:off x="261951" y="2767755"/>
        <a:ext cx="3252300"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de-DE" sz="1800" b="0" strike="noStrike" spc="-1">
                <a:solidFill>
                  <a:srgbClr val="000000"/>
                </a:solidFill>
                <a:latin typeface="Arial"/>
              </a:rPr>
              <a:t>Folie mittels Klicken verschieben</a:t>
            </a:r>
          </a:p>
        </p:txBody>
      </p:sp>
      <p:sp>
        <p:nvSpPr>
          <p:cNvPr id="197" name="PlaceHolder 2"/>
          <p:cNvSpPr>
            <a:spLocks noGrp="1"/>
          </p:cNvSpPr>
          <p:nvPr>
            <p:ph type="body"/>
          </p:nvPr>
        </p:nvSpPr>
        <p:spPr>
          <a:xfrm>
            <a:off x="756000" y="5078520"/>
            <a:ext cx="6047640" cy="4811040"/>
          </a:xfrm>
          <a:prstGeom prst="rect">
            <a:avLst/>
          </a:prstGeom>
        </p:spPr>
        <p:txBody>
          <a:bodyPr lIns="0" tIns="0" rIns="0" bIns="0">
            <a:noAutofit/>
          </a:bodyPr>
          <a:lstStyle/>
          <a:p>
            <a:r>
              <a:rPr lang="de-DE" sz="2000" b="0" strike="noStrike" spc="-1">
                <a:latin typeface="Arial"/>
              </a:rPr>
              <a:t>Format der Notizen mittels Klicken bearbeiten</a:t>
            </a:r>
          </a:p>
        </p:txBody>
      </p:sp>
      <p:sp>
        <p:nvSpPr>
          <p:cNvPr id="198" name="PlaceHolder 3"/>
          <p:cNvSpPr>
            <a:spLocks noGrp="1"/>
          </p:cNvSpPr>
          <p:nvPr>
            <p:ph type="hdr"/>
          </p:nvPr>
        </p:nvSpPr>
        <p:spPr>
          <a:xfrm>
            <a:off x="0" y="0"/>
            <a:ext cx="3280680" cy="534240"/>
          </a:xfrm>
          <a:prstGeom prst="rect">
            <a:avLst/>
          </a:prstGeom>
        </p:spPr>
        <p:txBody>
          <a:bodyPr lIns="0" tIns="0" rIns="0" bIns="0">
            <a:noAutofit/>
          </a:bodyPr>
          <a:lstStyle/>
          <a:p>
            <a:r>
              <a:rPr lang="de-DE" sz="1400" b="0" strike="noStrike" spc="-1">
                <a:latin typeface="Times New Roman"/>
              </a:rPr>
              <a:t>&lt;Kopfzeile&gt;</a:t>
            </a:r>
          </a:p>
        </p:txBody>
      </p:sp>
      <p:sp>
        <p:nvSpPr>
          <p:cNvPr id="19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de-DE" sz="1400" b="0" strike="noStrike" spc="-1">
                <a:latin typeface="Times New Roman"/>
              </a:rPr>
              <a:t>&lt;Datum/Uhrzeit&gt;</a:t>
            </a:r>
          </a:p>
        </p:txBody>
      </p:sp>
      <p:sp>
        <p:nvSpPr>
          <p:cNvPr id="20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de-DE" sz="1400" b="0" strike="noStrike" spc="-1">
                <a:latin typeface="Times New Roman"/>
              </a:rPr>
              <a:t>&lt;Fußzeile&gt;</a:t>
            </a:r>
          </a:p>
        </p:txBody>
      </p:sp>
      <p:sp>
        <p:nvSpPr>
          <p:cNvPr id="20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F0ACDE87-3E69-4CB2-BAF5-ACFDC5427E7F}" type="slidenum">
              <a:rPr lang="de-DE" sz="1400" b="0" strike="noStrike" spc="-1">
                <a:latin typeface="Times New Roman"/>
              </a:rPr>
              <a:t>‹#›</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noRot="1" noChangeAspect="1"/>
          </p:cNvSpPr>
          <p:nvPr>
            <p:ph type="sldImg"/>
          </p:nvPr>
        </p:nvSpPr>
        <p:spPr>
          <a:xfrm>
            <a:off x="685800" y="1143000"/>
            <a:ext cx="5486400" cy="3086100"/>
          </a:xfrm>
          <a:prstGeom prst="rect">
            <a:avLst/>
          </a:prstGeom>
        </p:spPr>
      </p:sp>
      <p:sp>
        <p:nvSpPr>
          <p:cNvPr id="366" name="PlaceHolder 2"/>
          <p:cNvSpPr>
            <a:spLocks noGrp="1"/>
          </p:cNvSpPr>
          <p:nvPr>
            <p:ph type="body"/>
          </p:nvPr>
        </p:nvSpPr>
        <p:spPr>
          <a:xfrm>
            <a:off x="685800" y="4400640"/>
            <a:ext cx="5485680" cy="3599640"/>
          </a:xfrm>
          <a:prstGeom prst="rect">
            <a:avLst/>
          </a:prstGeom>
        </p:spPr>
        <p:txBody>
          <a:bodyPr lIns="0" tIns="0" rIns="0" bIns="0">
            <a:noAutofit/>
          </a:bodyPr>
          <a:lstStyle/>
          <a:p>
            <a:endParaRPr lang="de-DE" sz="2000" b="0" strike="noStrike" spc="-1" dirty="0">
              <a:latin typeface="Arial"/>
            </a:endParaRPr>
          </a:p>
        </p:txBody>
      </p:sp>
      <p:sp>
        <p:nvSpPr>
          <p:cNvPr id="36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1B4982F-F335-455A-A1D6-61C3EDDFBFB7}" type="slidenum">
              <a:rPr lang="de-DE" sz="1200" b="0" strike="noStrike" spc="-1">
                <a:solidFill>
                  <a:srgbClr val="000000"/>
                </a:solidFill>
                <a:latin typeface="+mn-lt"/>
                <a:ea typeface="+mn-ea"/>
              </a:rPr>
              <a:t>1</a:t>
            </a:fld>
            <a:endParaRPr lang="de-DE"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p:nvPr>
        </p:nvSpPr>
        <p:spPr/>
        <p:txBody>
          <a:bodyPr/>
          <a:lstStyle/>
          <a:p>
            <a:pPr algn="r"/>
            <a:fld id="{F0ACDE87-3E69-4CB2-BAF5-ACFDC5427E7F}" type="slidenum">
              <a:rPr lang="de-DE" sz="1400" b="0" strike="noStrike" spc="-1" smtClean="0">
                <a:latin typeface="Times New Roman"/>
              </a:rPr>
              <a:t>12</a:t>
            </a:fld>
            <a:endParaRPr lang="de-DE" sz="1400" b="0" strike="noStrike" spc="-1">
              <a:latin typeface="Times New Roman"/>
            </a:endParaRPr>
          </a:p>
        </p:txBody>
      </p:sp>
    </p:spTree>
    <p:extLst>
      <p:ext uri="{BB962C8B-B14F-4D97-AF65-F5344CB8AC3E}">
        <p14:creationId xmlns:p14="http://schemas.microsoft.com/office/powerpoint/2010/main" val="1331463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noRot="1" noChangeAspect="1"/>
          </p:cNvSpPr>
          <p:nvPr>
            <p:ph type="sldImg"/>
          </p:nvPr>
        </p:nvSpPr>
        <p:spPr>
          <a:xfrm>
            <a:off x="217488" y="812800"/>
            <a:ext cx="7124700" cy="4008438"/>
          </a:xfrm>
          <a:prstGeom prst="rect">
            <a:avLst/>
          </a:prstGeom>
        </p:spPr>
      </p:sp>
      <p:sp>
        <p:nvSpPr>
          <p:cNvPr id="402" name="PlaceHolder 2"/>
          <p:cNvSpPr>
            <a:spLocks noGrp="1"/>
          </p:cNvSpPr>
          <p:nvPr>
            <p:ph type="body"/>
          </p:nvPr>
        </p:nvSpPr>
        <p:spPr>
          <a:xfrm>
            <a:off x="756000" y="5078520"/>
            <a:ext cx="6047280" cy="4810680"/>
          </a:xfrm>
          <a:prstGeom prst="rect">
            <a:avLst/>
          </a:prstGeom>
        </p:spPr>
        <p:txBody>
          <a:bodyPr lIns="0" tIns="0" rIns="0" bIns="0">
            <a:noAutofit/>
          </a:bodyPr>
          <a:lstStyle/>
          <a:p>
            <a:pPr>
              <a:lnSpc>
                <a:spcPct val="100000"/>
              </a:lnSpc>
              <a:tabLst>
                <a:tab pos="0" algn="l"/>
              </a:tabLst>
            </a:pPr>
            <a:endParaRPr lang="de-DE" sz="2000" b="0" strike="noStrike" spc="-1" dirty="0">
              <a:latin typeface="Arial"/>
            </a:endParaRPr>
          </a:p>
        </p:txBody>
      </p:sp>
      <p:sp>
        <p:nvSpPr>
          <p:cNvPr id="403" name="TextShape 3"/>
          <p:cNvSpPr txBox="1"/>
          <p:nvPr/>
        </p:nvSpPr>
        <p:spPr>
          <a:xfrm>
            <a:off x="4278960" y="10157400"/>
            <a:ext cx="3280320" cy="533880"/>
          </a:xfrm>
          <a:prstGeom prst="rect">
            <a:avLst/>
          </a:prstGeom>
          <a:noFill/>
          <a:ln>
            <a:noFill/>
          </a:ln>
        </p:spPr>
        <p:txBody>
          <a:bodyPr lIns="0" tIns="0" rIns="0" bIns="0" anchor="b">
            <a:noAutofit/>
          </a:bodyPr>
          <a:lstStyle/>
          <a:p>
            <a:pPr>
              <a:lnSpc>
                <a:spcPct val="100000"/>
              </a:lnSpc>
            </a:pPr>
            <a:fld id="{62429A3D-8B5C-4BFB-9423-1EB4CFB62FE4}" type="slidenum">
              <a:rPr lang="de-DE" sz="1800" b="0" strike="noStrike" spc="-1">
                <a:solidFill>
                  <a:srgbClr val="000000"/>
                </a:solidFill>
                <a:latin typeface="+mn-lt"/>
                <a:ea typeface="+mn-ea"/>
              </a:rPr>
              <a:t>13</a:t>
            </a:fld>
            <a:endParaRPr lang="de-DE" sz="18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PlaceHolder 1"/>
          <p:cNvSpPr>
            <a:spLocks noGrp="1" noRot="1" noChangeAspect="1"/>
          </p:cNvSpPr>
          <p:nvPr>
            <p:ph type="sldImg"/>
          </p:nvPr>
        </p:nvSpPr>
        <p:spPr>
          <a:xfrm>
            <a:off x="217488" y="812800"/>
            <a:ext cx="7124700" cy="4008438"/>
          </a:xfrm>
          <a:prstGeom prst="rect">
            <a:avLst/>
          </a:prstGeom>
        </p:spPr>
      </p:sp>
      <p:sp>
        <p:nvSpPr>
          <p:cNvPr id="381"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de-DE" sz="2000" b="0" strike="noStrike" spc="-1" dirty="0">
              <a:latin typeface="Arial"/>
            </a:endParaRPr>
          </a:p>
        </p:txBody>
      </p:sp>
      <p:sp>
        <p:nvSpPr>
          <p:cNvPr id="382" name="TextShape 3"/>
          <p:cNvSpPr txBox="1"/>
          <p:nvPr/>
        </p:nvSpPr>
        <p:spPr>
          <a:xfrm>
            <a:off x="4278960" y="10157400"/>
            <a:ext cx="3280320" cy="533880"/>
          </a:xfrm>
          <a:prstGeom prst="rect">
            <a:avLst/>
          </a:prstGeom>
          <a:noFill/>
          <a:ln>
            <a:noFill/>
          </a:ln>
        </p:spPr>
        <p:txBody>
          <a:bodyPr lIns="0" tIns="0" rIns="0" bIns="0" anchor="b">
            <a:noAutofit/>
          </a:bodyPr>
          <a:lstStyle/>
          <a:p>
            <a:pPr algn="r">
              <a:lnSpc>
                <a:spcPct val="100000"/>
              </a:lnSpc>
            </a:pPr>
            <a:fld id="{4E55E4D5-B1E9-4F3D-BDFC-41313F657E50}" type="slidenum">
              <a:rPr lang="de-DE" sz="1400" b="0" strike="noStrike" spc="-1">
                <a:solidFill>
                  <a:srgbClr val="000000"/>
                </a:solidFill>
                <a:latin typeface="Times New Roman"/>
                <a:ea typeface="+mn-ea"/>
              </a:rPr>
              <a:t>14</a:t>
            </a:fld>
            <a:endParaRPr lang="de-DE" sz="14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noRot="1" noChangeAspect="1"/>
          </p:cNvSpPr>
          <p:nvPr>
            <p:ph type="sldImg"/>
          </p:nvPr>
        </p:nvSpPr>
        <p:spPr>
          <a:xfrm>
            <a:off x="217488" y="812800"/>
            <a:ext cx="7124700" cy="4008438"/>
          </a:xfrm>
          <a:prstGeom prst="rect">
            <a:avLst/>
          </a:prstGeom>
        </p:spPr>
      </p:sp>
      <p:sp>
        <p:nvSpPr>
          <p:cNvPr id="390" name="PlaceHolder 2"/>
          <p:cNvSpPr>
            <a:spLocks noGrp="1"/>
          </p:cNvSpPr>
          <p:nvPr>
            <p:ph type="body"/>
          </p:nvPr>
        </p:nvSpPr>
        <p:spPr>
          <a:xfrm>
            <a:off x="756000" y="5078520"/>
            <a:ext cx="6047280" cy="4810680"/>
          </a:xfrm>
          <a:prstGeom prst="rect">
            <a:avLst/>
          </a:prstGeom>
        </p:spPr>
        <p:txBody>
          <a:bodyPr lIns="0" tIns="0" rIns="0" bIns="0">
            <a:noAutofit/>
          </a:bodyPr>
          <a:lstStyle/>
          <a:p>
            <a:pPr>
              <a:lnSpc>
                <a:spcPct val="100000"/>
              </a:lnSpc>
              <a:tabLst>
                <a:tab pos="0" algn="l"/>
              </a:tabLst>
            </a:pPr>
            <a:r>
              <a:rPr lang="de-DE" sz="2000" b="0" strike="noStrike" spc="-1" dirty="0">
                <a:latin typeface="Arial"/>
              </a:rPr>
              <a:t>Fachkunde =</a:t>
            </a:r>
          </a:p>
          <a:p>
            <a:pPr>
              <a:lnSpc>
                <a:spcPct val="100000"/>
              </a:lnSpc>
              <a:tabLst>
                <a:tab pos="0" algn="l"/>
              </a:tabLst>
            </a:pPr>
            <a:r>
              <a:rPr lang="de-DE" sz="2000" b="0" strike="noStrike" spc="-1" dirty="0">
                <a:latin typeface="Arial"/>
              </a:rPr>
              <a:t>Therapieverfahren (Tiefenpsychologie, Systemische, Verhaltenstherapie, Psychoanalyse)</a:t>
            </a:r>
          </a:p>
          <a:p>
            <a:pPr>
              <a:lnSpc>
                <a:spcPct val="100000"/>
              </a:lnSpc>
              <a:tabLst>
                <a:tab pos="0" algn="l"/>
              </a:tabLst>
            </a:pPr>
            <a:r>
              <a:rPr lang="de-DE" sz="2000" b="0" strike="noStrike" spc="-1" dirty="0">
                <a:latin typeface="Arial"/>
              </a:rPr>
              <a:t>oder Fachgebiete mit entsprechender Bezeichnung (z.B. Neuropsychologie)</a:t>
            </a:r>
          </a:p>
          <a:p>
            <a:pPr>
              <a:lnSpc>
                <a:spcPct val="100000"/>
              </a:lnSpc>
              <a:tabLst>
                <a:tab pos="0" algn="l"/>
              </a:tabLst>
            </a:pPr>
            <a:r>
              <a:rPr lang="de-DE" sz="2000" b="0" strike="noStrike" spc="-1" dirty="0">
                <a:latin typeface="Arial"/>
              </a:rPr>
              <a:t>&amp; Altersbereich (Erwachsene / Kinder &amp; Jugendliche)</a:t>
            </a:r>
          </a:p>
          <a:p>
            <a:pPr>
              <a:lnSpc>
                <a:spcPct val="100000"/>
              </a:lnSpc>
              <a:tabLst>
                <a:tab pos="0" algn="l"/>
              </a:tabLst>
            </a:pPr>
            <a:endParaRPr lang="de-DE" sz="2000" b="0" strike="noStrike" spc="-1" dirty="0">
              <a:latin typeface="Arial"/>
            </a:endParaRPr>
          </a:p>
          <a:p>
            <a:pPr>
              <a:lnSpc>
                <a:spcPct val="100000"/>
              </a:lnSpc>
              <a:tabLst>
                <a:tab pos="0" algn="l"/>
              </a:tabLst>
            </a:pPr>
            <a:r>
              <a:rPr lang="de-DE" sz="2000" b="0" strike="noStrike" spc="-1" dirty="0">
                <a:latin typeface="Arial"/>
              </a:rPr>
              <a:t>Warum 5 Jahre? (Argumentation der Bundespsychotherapeutenkammer)</a:t>
            </a:r>
          </a:p>
          <a:p>
            <a:pPr marL="171360" indent="-171000">
              <a:lnSpc>
                <a:spcPct val="100000"/>
              </a:lnSpc>
              <a:buClr>
                <a:srgbClr val="000000"/>
              </a:buClr>
              <a:buFont typeface="Arial"/>
              <a:buChar char="•"/>
              <a:tabLst>
                <a:tab pos="0" algn="l"/>
              </a:tabLst>
            </a:pPr>
            <a:r>
              <a:rPr lang="de-DE" sz="2000" b="0" strike="noStrike" spc="-1" dirty="0">
                <a:latin typeface="Arial"/>
              </a:rPr>
              <a:t>breiterer Indikationsbereich von PT, bei psychischen Erkrankungen die erste Empfehlung, auch bei körperlichen Erkrankungen (z.B. chronischer Schmerz, Diabetes) </a:t>
            </a:r>
          </a:p>
          <a:p>
            <a:pPr marL="171360" indent="-171000">
              <a:lnSpc>
                <a:spcPct val="100000"/>
              </a:lnSpc>
              <a:buClr>
                <a:srgbClr val="000000"/>
              </a:buClr>
              <a:buFont typeface="Arial"/>
              <a:buChar char="•"/>
              <a:tabLst>
                <a:tab pos="0" algn="l"/>
              </a:tabLst>
            </a:pPr>
            <a:r>
              <a:rPr lang="de-DE" sz="2000" b="0" strike="noStrike" spc="-1" dirty="0">
                <a:latin typeface="Arial"/>
              </a:rPr>
              <a:t>Ausbildung jetzt dauert im Schnitt fast 4 Jahre Vollzeit </a:t>
            </a:r>
          </a:p>
          <a:p>
            <a:pPr marL="171360" indent="-171000">
              <a:lnSpc>
                <a:spcPct val="100000"/>
              </a:lnSpc>
              <a:buClr>
                <a:srgbClr val="000000"/>
              </a:buClr>
              <a:buFont typeface="Arial"/>
              <a:buChar char="•"/>
              <a:tabLst>
                <a:tab pos="0" algn="l"/>
              </a:tabLst>
            </a:pPr>
            <a:r>
              <a:rPr lang="de-DE" sz="2000" b="0" strike="noStrike" spc="-1" dirty="0">
                <a:latin typeface="Arial"/>
              </a:rPr>
              <a:t>soziodemografischer Wandel </a:t>
            </a:r>
            <a:r>
              <a:rPr lang="de-DE" sz="2000" b="0" strike="noStrike" spc="-1" dirty="0">
                <a:latin typeface="Wingdings"/>
              </a:rPr>
              <a:t></a:t>
            </a:r>
            <a:r>
              <a:rPr lang="de-DE" sz="2000" b="0" strike="noStrike" spc="-1" dirty="0">
                <a:latin typeface="Times New Roman"/>
              </a:rPr>
              <a:t> mehr Bedarf für PT auch bei älteren Menschen und Migranten (weniger Stigmatisierung)</a:t>
            </a:r>
            <a:endParaRPr lang="de-DE" sz="2000" b="0" strike="noStrike" spc="-1" dirty="0">
              <a:latin typeface="Arial"/>
            </a:endParaRPr>
          </a:p>
          <a:p>
            <a:pPr marL="171360" indent="-171000">
              <a:lnSpc>
                <a:spcPct val="100000"/>
              </a:lnSpc>
              <a:buClr>
                <a:srgbClr val="000000"/>
              </a:buClr>
              <a:buFont typeface="Arial"/>
              <a:buChar char="•"/>
              <a:tabLst>
                <a:tab pos="0" algn="l"/>
              </a:tabLst>
            </a:pPr>
            <a:r>
              <a:rPr lang="de-DE" sz="2000" b="0" strike="noStrike" spc="-1" dirty="0">
                <a:latin typeface="Times New Roman"/>
              </a:rPr>
              <a:t>Leitlinie veraltet (mehr und andere Leistungen als vor 20 Jahren) </a:t>
            </a:r>
          </a:p>
          <a:p>
            <a:pPr marL="360" indent="0">
              <a:lnSpc>
                <a:spcPct val="100000"/>
              </a:lnSpc>
              <a:buClr>
                <a:srgbClr val="000000"/>
              </a:buClr>
              <a:buFont typeface="Arial"/>
              <a:buNone/>
              <a:tabLst>
                <a:tab pos="0" algn="l"/>
              </a:tabLst>
            </a:pPr>
            <a:r>
              <a:rPr lang="de-DE" sz="2000" b="0" strike="noStrike" spc="-1" dirty="0">
                <a:latin typeface="Times New Roman"/>
              </a:rPr>
              <a:t>Die Studierenden und die DGPs halten eine fünf jährige Vollzeit Weiterbildung für gänzlich unangemessen und nicht notwendig. Entsprechende Argumentation kann nachgelesen werden unter: </a:t>
            </a:r>
          </a:p>
          <a:p>
            <a:pPr marL="343260" indent="-342900">
              <a:lnSpc>
                <a:spcPct val="100000"/>
              </a:lnSpc>
              <a:buClr>
                <a:srgbClr val="000000"/>
              </a:buClr>
              <a:buFont typeface="Arial" panose="020B0604020202020204" pitchFamily="34" charset="0"/>
              <a:buChar char="•"/>
              <a:tabLst>
                <a:tab pos="0" algn="l"/>
              </a:tabLst>
            </a:pPr>
            <a:r>
              <a:rPr lang="de-DE" sz="2000" b="0" strike="noStrike" spc="-1" dirty="0">
                <a:latin typeface="Times New Roman"/>
              </a:rPr>
              <a:t>https://</a:t>
            </a:r>
            <a:r>
              <a:rPr lang="de-DE" sz="2000" b="0" strike="noStrike" spc="-1" dirty="0" err="1">
                <a:latin typeface="Times New Roman"/>
              </a:rPr>
              <a:t>psyfako.org</a:t>
            </a:r>
            <a:r>
              <a:rPr lang="de-DE" sz="2000" b="0" strike="noStrike" spc="-1" dirty="0">
                <a:latin typeface="Times New Roman"/>
              </a:rPr>
              <a:t>/</a:t>
            </a:r>
            <a:r>
              <a:rPr lang="de-DE" sz="2000" b="0" strike="noStrike" spc="-1" dirty="0" err="1">
                <a:latin typeface="Times New Roman"/>
              </a:rPr>
              <a:t>wp</a:t>
            </a:r>
            <a:r>
              <a:rPr lang="de-DE" sz="2000" b="0" strike="noStrike" spc="-1" dirty="0">
                <a:latin typeface="Times New Roman"/>
              </a:rPr>
              <a:t>-content/</a:t>
            </a:r>
            <a:r>
              <a:rPr lang="de-DE" sz="2000" b="0" strike="noStrike" spc="-1" dirty="0" err="1">
                <a:latin typeface="Times New Roman"/>
              </a:rPr>
              <a:t>uploads</a:t>
            </a:r>
            <a:r>
              <a:rPr lang="de-DE" sz="2000" b="0" strike="noStrike" spc="-1" dirty="0">
                <a:latin typeface="Times New Roman"/>
              </a:rPr>
              <a:t>/32-PsyFaKo-STN-PsychThG-MWBO-Dauer.pdf </a:t>
            </a:r>
          </a:p>
          <a:p>
            <a:pPr marL="343260" indent="-342900">
              <a:lnSpc>
                <a:spcPct val="100000"/>
              </a:lnSpc>
              <a:buClr>
                <a:srgbClr val="000000"/>
              </a:buClr>
              <a:buFont typeface="Arial" panose="020B0604020202020204" pitchFamily="34" charset="0"/>
              <a:buChar char="•"/>
              <a:tabLst>
                <a:tab pos="0" algn="l"/>
              </a:tabLst>
            </a:pPr>
            <a:r>
              <a:rPr lang="de-DE" sz="2000" b="0" strike="noStrike" spc="-1" dirty="0">
                <a:latin typeface="Times New Roman"/>
              </a:rPr>
              <a:t>https://</a:t>
            </a:r>
            <a:r>
              <a:rPr lang="de-DE" sz="2000" b="0" strike="noStrike" spc="-1" dirty="0" err="1">
                <a:latin typeface="Times New Roman"/>
              </a:rPr>
              <a:t>psyfako.org</a:t>
            </a:r>
            <a:r>
              <a:rPr lang="de-DE" sz="2000" b="0" strike="noStrike" spc="-1" dirty="0">
                <a:latin typeface="Times New Roman"/>
              </a:rPr>
              <a:t>/</a:t>
            </a:r>
            <a:r>
              <a:rPr lang="de-DE" sz="2000" b="0" strike="noStrike" spc="-1" dirty="0" err="1">
                <a:latin typeface="Times New Roman"/>
              </a:rPr>
              <a:t>wp</a:t>
            </a:r>
            <a:r>
              <a:rPr lang="de-DE" sz="2000" b="0" strike="noStrike" spc="-1" dirty="0">
                <a:latin typeface="Times New Roman"/>
              </a:rPr>
              <a:t>-content/</a:t>
            </a:r>
            <a:r>
              <a:rPr lang="de-DE" sz="2000" b="0" strike="noStrike" spc="-1" dirty="0" err="1">
                <a:latin typeface="Times New Roman"/>
              </a:rPr>
              <a:t>uploads</a:t>
            </a:r>
            <a:r>
              <a:rPr lang="de-DE" sz="2000" b="0" strike="noStrike" spc="-1" dirty="0">
                <a:latin typeface="Times New Roman"/>
              </a:rPr>
              <a:t>/32-PsyFaKoDGPs-PET-Dauer-der-Weiterbildung.pdf</a:t>
            </a:r>
          </a:p>
          <a:p>
            <a:pPr marL="343260" indent="-342900">
              <a:lnSpc>
                <a:spcPct val="100000"/>
              </a:lnSpc>
              <a:buClr>
                <a:srgbClr val="000000"/>
              </a:buClr>
              <a:buFont typeface="Arial" panose="020B0604020202020204" pitchFamily="34" charset="0"/>
              <a:buChar char="•"/>
              <a:tabLst>
                <a:tab pos="0" algn="l"/>
              </a:tabLst>
            </a:pPr>
            <a:endParaRPr lang="de-DE" sz="2000" b="0" strike="noStrike" spc="-1" dirty="0">
              <a:latin typeface="Arial"/>
            </a:endParaRPr>
          </a:p>
          <a:p>
            <a:pPr>
              <a:lnSpc>
                <a:spcPct val="100000"/>
              </a:lnSpc>
              <a:tabLst>
                <a:tab pos="0" algn="l"/>
              </a:tabLst>
            </a:pPr>
            <a:endParaRPr lang="de-DE" sz="2000" b="0" strike="noStrike" spc="-1" dirty="0">
              <a:latin typeface="Arial"/>
            </a:endParaRPr>
          </a:p>
          <a:p>
            <a:pPr marL="171360" indent="-171000">
              <a:lnSpc>
                <a:spcPct val="100000"/>
              </a:lnSpc>
              <a:buClr>
                <a:srgbClr val="000000"/>
              </a:buClr>
              <a:buFont typeface="Arial"/>
              <a:buChar char="•"/>
              <a:tabLst>
                <a:tab pos="0" algn="l"/>
              </a:tabLst>
            </a:pPr>
            <a:r>
              <a:rPr lang="de-DE" sz="2000" b="0" strike="noStrike" spc="-1" dirty="0">
                <a:latin typeface="Times New Roman"/>
              </a:rPr>
              <a:t>Finanzierung der ambulanten Weiterbildung noch nicht geklärt! Finanzielle Belastung wird nicht wegfallen, sondern nur abgeschwächt</a:t>
            </a:r>
            <a:endParaRPr lang="de-DE" sz="2000" b="0" strike="noStrike" spc="-1" dirty="0">
              <a:latin typeface="Arial"/>
            </a:endParaRPr>
          </a:p>
        </p:txBody>
      </p:sp>
      <p:sp>
        <p:nvSpPr>
          <p:cNvPr id="391" name="TextShape 3"/>
          <p:cNvSpPr txBox="1"/>
          <p:nvPr/>
        </p:nvSpPr>
        <p:spPr>
          <a:xfrm>
            <a:off x="4278960" y="10157400"/>
            <a:ext cx="3280320" cy="533880"/>
          </a:xfrm>
          <a:prstGeom prst="rect">
            <a:avLst/>
          </a:prstGeom>
          <a:noFill/>
          <a:ln>
            <a:noFill/>
          </a:ln>
        </p:spPr>
        <p:txBody>
          <a:bodyPr lIns="0" tIns="0" rIns="0" bIns="0" anchor="b">
            <a:noAutofit/>
          </a:bodyPr>
          <a:lstStyle/>
          <a:p>
            <a:pPr>
              <a:lnSpc>
                <a:spcPct val="100000"/>
              </a:lnSpc>
            </a:pPr>
            <a:fld id="{504A6D65-DAE1-4CF5-8696-D8380800FFA4}" type="slidenum">
              <a:rPr lang="de-DE" sz="1800" b="0" strike="noStrike" spc="-1">
                <a:solidFill>
                  <a:srgbClr val="000000"/>
                </a:solidFill>
                <a:latin typeface="+mn-lt"/>
                <a:ea typeface="+mn-ea"/>
              </a:rPr>
              <a:t>15</a:t>
            </a:fld>
            <a:endParaRPr lang="de-DE" sz="18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laceHolder 1"/>
          <p:cNvSpPr>
            <a:spLocks noGrp="1" noRot="1" noChangeAspect="1"/>
          </p:cNvSpPr>
          <p:nvPr>
            <p:ph type="sldImg"/>
          </p:nvPr>
        </p:nvSpPr>
        <p:spPr>
          <a:xfrm>
            <a:off x="217488" y="812800"/>
            <a:ext cx="7124700" cy="4008438"/>
          </a:xfrm>
          <a:prstGeom prst="rect">
            <a:avLst/>
          </a:prstGeom>
        </p:spPr>
      </p:sp>
      <p:sp>
        <p:nvSpPr>
          <p:cNvPr id="393" name="PlaceHolder 2"/>
          <p:cNvSpPr>
            <a:spLocks noGrp="1"/>
          </p:cNvSpPr>
          <p:nvPr>
            <p:ph type="body"/>
          </p:nvPr>
        </p:nvSpPr>
        <p:spPr>
          <a:xfrm>
            <a:off x="756000" y="5078520"/>
            <a:ext cx="6047280" cy="4810680"/>
          </a:xfrm>
          <a:prstGeom prst="rect">
            <a:avLst/>
          </a:prstGeom>
        </p:spPr>
        <p:txBody>
          <a:bodyPr lIns="0" tIns="0" rIns="0" bIns="0">
            <a:noAutofit/>
          </a:bodyPr>
          <a:lstStyle/>
          <a:p>
            <a:pPr marL="171360" indent="-171000">
              <a:lnSpc>
                <a:spcPct val="100000"/>
              </a:lnSpc>
              <a:buClr>
                <a:srgbClr val="000000"/>
              </a:buClr>
              <a:buFont typeface="Arial"/>
              <a:buChar char="•"/>
            </a:pPr>
            <a:r>
              <a:rPr lang="de-DE" sz="2000" b="0" strike="noStrike" spc="-1" dirty="0">
                <a:latin typeface="Arial"/>
              </a:rPr>
              <a:t>Am 30.09.2032 muss man fertig sein!!</a:t>
            </a:r>
          </a:p>
          <a:p>
            <a:pPr>
              <a:lnSpc>
                <a:spcPct val="100000"/>
              </a:lnSpc>
              <a:tabLst>
                <a:tab pos="0" algn="l"/>
              </a:tabLst>
            </a:pPr>
            <a:r>
              <a:rPr lang="de-DE" sz="2000" b="0" strike="noStrike" spc="-1" dirty="0">
                <a:solidFill>
                  <a:srgbClr val="000000"/>
                </a:solidFill>
                <a:latin typeface="Wingdings"/>
                <a:ea typeface="Microsoft YaHei"/>
              </a:rPr>
              <a:t></a:t>
            </a:r>
            <a:r>
              <a:rPr lang="de-DE" sz="2000" b="0" strike="noStrike" spc="-1" dirty="0">
                <a:solidFill>
                  <a:srgbClr val="000000"/>
                </a:solidFill>
                <a:latin typeface="Times New Roman"/>
                <a:ea typeface="Microsoft YaHei"/>
              </a:rPr>
              <a:t> Gilt für alle, die vor 2020 ein Psychologie Studium begonnen haben </a:t>
            </a:r>
            <a:endParaRPr lang="de-DE" sz="2000" b="0" strike="noStrike" spc="-1" dirty="0">
              <a:latin typeface="Arial"/>
            </a:endParaRPr>
          </a:p>
          <a:p>
            <a:pPr>
              <a:lnSpc>
                <a:spcPct val="100000"/>
              </a:lnSpc>
              <a:tabLst>
                <a:tab pos="0" algn="l"/>
              </a:tabLst>
            </a:pPr>
            <a:endParaRPr lang="de-DE" sz="2000" b="0" strike="noStrike" spc="-1" dirty="0">
              <a:latin typeface="Arial"/>
            </a:endParaRPr>
          </a:p>
          <a:p>
            <a:pPr marL="171360" indent="-171000">
              <a:lnSpc>
                <a:spcPct val="100000"/>
              </a:lnSpc>
              <a:buClr>
                <a:srgbClr val="000000"/>
              </a:buClr>
              <a:buFont typeface="Arial"/>
              <a:buChar char="•"/>
              <a:tabLst>
                <a:tab pos="0" algn="l"/>
              </a:tabLst>
            </a:pPr>
            <a:r>
              <a:rPr lang="de-DE" sz="2000" b="0" strike="noStrike" spc="-1" dirty="0">
                <a:solidFill>
                  <a:srgbClr val="000000"/>
                </a:solidFill>
                <a:latin typeface="Times New Roman"/>
                <a:ea typeface="Microsoft YaHei"/>
              </a:rPr>
              <a:t>1000 €  &amp; 40 % Ausschüttung für </a:t>
            </a:r>
            <a:r>
              <a:rPr lang="de-DE" sz="2000" b="0" strike="noStrike" spc="-1" dirty="0" err="1">
                <a:solidFill>
                  <a:srgbClr val="000000"/>
                </a:solidFill>
                <a:latin typeface="Times New Roman"/>
                <a:ea typeface="Microsoft YaHei"/>
              </a:rPr>
              <a:t>PiA</a:t>
            </a:r>
            <a:r>
              <a:rPr lang="de-DE" sz="2000" b="0" strike="noStrike" spc="-1" dirty="0">
                <a:solidFill>
                  <a:srgbClr val="000000"/>
                </a:solidFill>
                <a:latin typeface="Times New Roman"/>
                <a:ea typeface="Microsoft YaHei"/>
              </a:rPr>
              <a:t> sind erst gültig wenn das Gesetz im Herbst 2020 in Kraft tritt.</a:t>
            </a:r>
            <a:endParaRPr lang="de-DE" sz="2000" b="0" strike="noStrike" spc="-1" dirty="0">
              <a:latin typeface="Arial"/>
            </a:endParaRPr>
          </a:p>
          <a:p>
            <a:pPr marL="171360" indent="-171000">
              <a:lnSpc>
                <a:spcPct val="100000"/>
              </a:lnSpc>
              <a:buClr>
                <a:srgbClr val="000000"/>
              </a:buClr>
              <a:buFont typeface="Arial"/>
              <a:buChar char="•"/>
              <a:tabLst>
                <a:tab pos="0" algn="l"/>
              </a:tabLst>
            </a:pPr>
            <a:r>
              <a:rPr lang="de-DE" sz="2000" b="0" strike="noStrike" spc="-1" dirty="0">
                <a:solidFill>
                  <a:srgbClr val="000000"/>
                </a:solidFill>
                <a:latin typeface="Times New Roman"/>
                <a:ea typeface="Microsoft YaHei"/>
              </a:rPr>
              <a:t>Unklar, ob </a:t>
            </a:r>
            <a:r>
              <a:rPr lang="de-DE" sz="2000" b="0" strike="noStrike" spc="-1" dirty="0" err="1">
                <a:solidFill>
                  <a:srgbClr val="000000"/>
                </a:solidFill>
                <a:latin typeface="Times New Roman"/>
                <a:ea typeface="Microsoft YaHei"/>
              </a:rPr>
              <a:t>PiA</a:t>
            </a:r>
            <a:r>
              <a:rPr lang="de-DE" sz="2000" b="0" strike="noStrike" spc="-1" dirty="0">
                <a:solidFill>
                  <a:srgbClr val="000000"/>
                </a:solidFill>
                <a:latin typeface="Times New Roman"/>
                <a:ea typeface="Microsoft YaHei"/>
              </a:rPr>
              <a:t> die vor diesem Zeitpunkt ihren Arbeitsvertrag abgeschlossen haben auch Anspruch darauf haben. </a:t>
            </a:r>
            <a:endParaRPr lang="de-DE" sz="2000" b="0" strike="noStrike" spc="-1" dirty="0">
              <a:latin typeface="Arial"/>
            </a:endParaRPr>
          </a:p>
          <a:p>
            <a:pPr marL="171360" indent="-171000">
              <a:lnSpc>
                <a:spcPct val="100000"/>
              </a:lnSpc>
              <a:buClr>
                <a:srgbClr val="000000"/>
              </a:buClr>
              <a:buFont typeface="Arial"/>
              <a:buChar char="•"/>
              <a:tabLst>
                <a:tab pos="0" algn="l"/>
              </a:tabLst>
            </a:pPr>
            <a:r>
              <a:rPr lang="de-DE" sz="2000" b="0" strike="noStrike" spc="-1" dirty="0">
                <a:solidFill>
                  <a:srgbClr val="000000"/>
                </a:solidFill>
                <a:latin typeface="Times New Roman"/>
                <a:ea typeface="Microsoft YaHei"/>
              </a:rPr>
              <a:t>Unklar ob 1000 € für 40h/Woche oder 25h/Woche gelten. </a:t>
            </a:r>
            <a:br>
              <a:rPr dirty="0"/>
            </a:br>
            <a:r>
              <a:rPr lang="de-DE" sz="2000" b="0" strike="noStrike" spc="-1" dirty="0">
                <a:solidFill>
                  <a:srgbClr val="000000"/>
                </a:solidFill>
                <a:latin typeface="Times New Roman"/>
                <a:ea typeface="Microsoft YaHei"/>
              </a:rPr>
              <a:t> </a:t>
            </a:r>
            <a:endParaRPr lang="de-DE" sz="2000" b="0" strike="noStrike" spc="-1" dirty="0">
              <a:latin typeface="Arial"/>
            </a:endParaRPr>
          </a:p>
          <a:p>
            <a:pPr>
              <a:lnSpc>
                <a:spcPct val="100000"/>
              </a:lnSpc>
              <a:tabLst>
                <a:tab pos="0" algn="l"/>
              </a:tabLst>
            </a:pPr>
            <a:r>
              <a:rPr lang="de-DE" sz="2000" b="0" strike="noStrike" spc="-1" dirty="0">
                <a:solidFill>
                  <a:srgbClr val="000000"/>
                </a:solidFill>
                <a:latin typeface="Times New Roman"/>
                <a:ea typeface="Microsoft YaHei"/>
              </a:rPr>
              <a:t>!!! Unklar, wie lange Institute </a:t>
            </a:r>
            <a:r>
              <a:rPr lang="de-DE" sz="2000" b="0" strike="noStrike" spc="-1" dirty="0" err="1">
                <a:solidFill>
                  <a:srgbClr val="000000"/>
                </a:solidFill>
                <a:latin typeface="Times New Roman"/>
                <a:ea typeface="Microsoft YaHei"/>
              </a:rPr>
              <a:t>PiA</a:t>
            </a:r>
            <a:r>
              <a:rPr lang="de-DE" sz="2000" b="0" strike="noStrike" spc="-1" dirty="0">
                <a:solidFill>
                  <a:srgbClr val="000000"/>
                </a:solidFill>
                <a:latin typeface="Times New Roman"/>
                <a:ea typeface="Microsoft YaHei"/>
              </a:rPr>
              <a:t>-Plätze anbieten/aufrecht erhalten </a:t>
            </a:r>
            <a:endParaRPr lang="de-DE" sz="2000" b="0" strike="noStrike" spc="-1" dirty="0">
              <a:latin typeface="Arial"/>
            </a:endParaRPr>
          </a:p>
          <a:p>
            <a:pPr>
              <a:lnSpc>
                <a:spcPct val="100000"/>
              </a:lnSpc>
              <a:tabLst>
                <a:tab pos="0" algn="l"/>
              </a:tabLst>
            </a:pPr>
            <a:endParaRPr lang="de-DE" sz="2000" b="0" strike="noStrike" spc="-1" dirty="0">
              <a:latin typeface="Arial"/>
            </a:endParaRPr>
          </a:p>
          <a:p>
            <a:pPr>
              <a:lnSpc>
                <a:spcPct val="100000"/>
              </a:lnSpc>
              <a:tabLst>
                <a:tab pos="0" algn="l"/>
              </a:tabLst>
            </a:pPr>
            <a:r>
              <a:rPr lang="de-DE" sz="2000" b="0" strike="noStrike" spc="-1" dirty="0">
                <a:solidFill>
                  <a:srgbClr val="000000"/>
                </a:solidFill>
                <a:latin typeface="Times New Roman"/>
                <a:ea typeface="Microsoft YaHei"/>
              </a:rPr>
              <a:t>Abschlussbewertung des PsychThG durch die </a:t>
            </a:r>
            <a:r>
              <a:rPr lang="de-DE" sz="2000" b="0" strike="noStrike" spc="-1" dirty="0" err="1">
                <a:solidFill>
                  <a:srgbClr val="000000"/>
                </a:solidFill>
                <a:latin typeface="Times New Roman"/>
                <a:ea typeface="Microsoft YaHei"/>
              </a:rPr>
              <a:t>PsyFaKo</a:t>
            </a:r>
            <a:endParaRPr lang="de-DE" sz="2000" b="0" strike="noStrike" spc="-1" dirty="0">
              <a:latin typeface="Arial"/>
            </a:endParaRPr>
          </a:p>
          <a:p>
            <a:pPr>
              <a:lnSpc>
                <a:spcPct val="100000"/>
              </a:lnSpc>
              <a:tabLst>
                <a:tab pos="0" algn="l"/>
              </a:tabLst>
            </a:pPr>
            <a:r>
              <a:rPr lang="de-DE" sz="2000" b="0" strike="noStrike" spc="-1" dirty="0">
                <a:solidFill>
                  <a:srgbClr val="000000"/>
                </a:solidFill>
                <a:latin typeface="Times New Roman"/>
                <a:ea typeface="Microsoft YaHei"/>
              </a:rPr>
              <a:t>https://psyfako.org/index.php/2019/11/13/abschlussbewertung-des-psychthg/</a:t>
            </a:r>
            <a:endParaRPr lang="de-DE" sz="2000" b="0" strike="noStrike" spc="-1" dirty="0">
              <a:latin typeface="Arial"/>
            </a:endParaRPr>
          </a:p>
        </p:txBody>
      </p:sp>
      <p:sp>
        <p:nvSpPr>
          <p:cNvPr id="394" name="TextShape 3"/>
          <p:cNvSpPr txBox="1"/>
          <p:nvPr/>
        </p:nvSpPr>
        <p:spPr>
          <a:xfrm>
            <a:off x="4278960" y="10157400"/>
            <a:ext cx="3280320" cy="533880"/>
          </a:xfrm>
          <a:prstGeom prst="rect">
            <a:avLst/>
          </a:prstGeom>
          <a:noFill/>
          <a:ln>
            <a:noFill/>
          </a:ln>
        </p:spPr>
        <p:txBody>
          <a:bodyPr lIns="0" tIns="0" rIns="0" bIns="0" anchor="b">
            <a:noAutofit/>
          </a:bodyPr>
          <a:lstStyle/>
          <a:p>
            <a:pPr>
              <a:lnSpc>
                <a:spcPct val="100000"/>
              </a:lnSpc>
            </a:pPr>
            <a:fld id="{A60E29B0-4748-4A85-9995-CF397A03840B}" type="slidenum">
              <a:rPr lang="de-DE" sz="1800" b="0" strike="noStrike" spc="-1">
                <a:solidFill>
                  <a:srgbClr val="000000"/>
                </a:solidFill>
                <a:latin typeface="+mn-lt"/>
                <a:ea typeface="+mn-ea"/>
              </a:rPr>
              <a:t>16</a:t>
            </a:fld>
            <a:endParaRPr lang="de-DE" sz="18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p:nvPr>
        </p:nvSpPr>
        <p:spPr/>
        <p:txBody>
          <a:bodyPr/>
          <a:lstStyle/>
          <a:p>
            <a:pPr algn="r"/>
            <a:fld id="{F0ACDE87-3E69-4CB2-BAF5-ACFDC5427E7F}" type="slidenum">
              <a:rPr lang="de-DE" sz="1400" b="0" strike="noStrike" spc="-1" smtClean="0">
                <a:latin typeface="Times New Roman"/>
              </a:rPr>
              <a:t>17</a:t>
            </a:fld>
            <a:endParaRPr lang="de-DE" sz="1400" b="0" strike="noStrike" spc="-1">
              <a:latin typeface="Times New Roman"/>
            </a:endParaRPr>
          </a:p>
        </p:txBody>
      </p:sp>
    </p:spTree>
    <p:extLst>
      <p:ext uri="{BB962C8B-B14F-4D97-AF65-F5344CB8AC3E}">
        <p14:creationId xmlns:p14="http://schemas.microsoft.com/office/powerpoint/2010/main" val="57098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pPr marL="228600" indent="-228240">
              <a:lnSpc>
                <a:spcPct val="150000"/>
              </a:lnSpc>
              <a:spcBef>
                <a:spcPts val="1001"/>
              </a:spcBef>
              <a:buClr>
                <a:srgbClr val="000000"/>
              </a:buClr>
              <a:buFont typeface="Arial"/>
              <a:buChar char="•"/>
            </a:pPr>
            <a:r>
              <a:rPr lang="de-DE" sz="1200" spc="-1" dirty="0">
                <a:solidFill>
                  <a:srgbClr val="000000"/>
                </a:solidFill>
              </a:rPr>
              <a:t>Gestaltung /Studierbarkeit der neuen (Master)Studiengänge insbes. BQT III</a:t>
            </a:r>
          </a:p>
          <a:p>
            <a:pPr marL="228600" indent="-228240">
              <a:lnSpc>
                <a:spcPct val="150000"/>
              </a:lnSpc>
              <a:spcBef>
                <a:spcPts val="1001"/>
              </a:spcBef>
              <a:buClr>
                <a:srgbClr val="000000"/>
              </a:buClr>
              <a:buFont typeface="Arial"/>
              <a:buChar char="•"/>
            </a:pPr>
            <a:r>
              <a:rPr lang="de-DE" sz="1200" spc="-1" dirty="0">
                <a:solidFill>
                  <a:srgbClr val="000000"/>
                </a:solidFill>
              </a:rPr>
              <a:t>Anerkennung von Nachqualifizierungen im alten Bachelor für die Approbation</a:t>
            </a:r>
          </a:p>
          <a:p>
            <a:pPr marL="228600" indent="-228240">
              <a:lnSpc>
                <a:spcPct val="150000"/>
              </a:lnSpc>
              <a:spcBef>
                <a:spcPts val="1001"/>
              </a:spcBef>
              <a:buClr>
                <a:srgbClr val="000000"/>
              </a:buClr>
              <a:buFont typeface="Arial"/>
              <a:buChar char="•"/>
            </a:pPr>
            <a:r>
              <a:rPr lang="de-DE" sz="1200" b="0" strike="noStrike" spc="-1" dirty="0">
                <a:solidFill>
                  <a:srgbClr val="000000"/>
                </a:solidFill>
                <a:latin typeface="+mn-lt"/>
                <a:ea typeface="+mn-ea"/>
              </a:rPr>
              <a:t>Übergangszeit für Studierende des alten Systems nicht ausreichend</a:t>
            </a:r>
            <a:endParaRPr lang="de-DE" sz="1200" b="0" strike="noStrike" spc="-1" dirty="0">
              <a:solidFill>
                <a:srgbClr val="000000"/>
              </a:solidFill>
              <a:latin typeface="+mn-lt"/>
            </a:endParaRPr>
          </a:p>
          <a:p>
            <a:pPr marL="228600" indent="-228240">
              <a:lnSpc>
                <a:spcPct val="150000"/>
              </a:lnSpc>
              <a:spcBef>
                <a:spcPts val="1001"/>
              </a:spcBef>
              <a:buClr>
                <a:srgbClr val="000000"/>
              </a:buClr>
              <a:buFont typeface="Arial"/>
              <a:buChar char="•"/>
            </a:pPr>
            <a:r>
              <a:rPr lang="de-DE" sz="1200" b="0" strike="noStrike" spc="-1" dirty="0">
                <a:solidFill>
                  <a:srgbClr val="000000"/>
                </a:solidFill>
                <a:latin typeface="+mn-lt"/>
                <a:ea typeface="+mn-ea"/>
              </a:rPr>
              <a:t>Dauer des Angebots der Ausbildungsplätze </a:t>
            </a:r>
            <a:endParaRPr lang="de-DE" sz="1200" b="0" strike="noStrike" spc="-1" dirty="0">
              <a:solidFill>
                <a:srgbClr val="000000"/>
              </a:solidFill>
              <a:latin typeface="+mn-lt"/>
            </a:endParaRPr>
          </a:p>
          <a:p>
            <a:pPr marL="228600" indent="-228240">
              <a:lnSpc>
                <a:spcPct val="150000"/>
              </a:lnSpc>
              <a:spcBef>
                <a:spcPts val="1001"/>
              </a:spcBef>
              <a:buClr>
                <a:srgbClr val="000000"/>
              </a:buClr>
              <a:buFont typeface="Arial"/>
              <a:buChar char="•"/>
            </a:pPr>
            <a:r>
              <a:rPr lang="de-DE" sz="1200" b="0" strike="noStrike" spc="-1" dirty="0">
                <a:solidFill>
                  <a:srgbClr val="000000"/>
                </a:solidFill>
                <a:latin typeface="+mn-lt"/>
                <a:ea typeface="+mn-ea"/>
              </a:rPr>
              <a:t>und viele mehr</a:t>
            </a:r>
            <a:endParaRPr lang="de-DE" sz="1200" b="0" strike="noStrike" spc="-1" dirty="0">
              <a:solidFill>
                <a:srgbClr val="000000"/>
              </a:solidFill>
              <a:latin typeface="+mn-lt"/>
            </a:endParaRPr>
          </a:p>
          <a:p>
            <a:endParaRPr lang="de-DE" dirty="0"/>
          </a:p>
        </p:txBody>
      </p:sp>
      <p:sp>
        <p:nvSpPr>
          <p:cNvPr id="4" name="Slide Number Placeholder 3"/>
          <p:cNvSpPr>
            <a:spLocks noGrp="1"/>
          </p:cNvSpPr>
          <p:nvPr>
            <p:ph type="sldNum"/>
          </p:nvPr>
        </p:nvSpPr>
        <p:spPr/>
        <p:txBody>
          <a:bodyPr/>
          <a:lstStyle/>
          <a:p>
            <a:pPr algn="r"/>
            <a:fld id="{F0ACDE87-3E69-4CB2-BAF5-ACFDC5427E7F}" type="slidenum">
              <a:rPr lang="de-DE" sz="1400" b="0" strike="noStrike" spc="-1" smtClean="0">
                <a:latin typeface="Times New Roman"/>
              </a:rPr>
              <a:t>18</a:t>
            </a:fld>
            <a:endParaRPr lang="de-DE" sz="1400" b="0" strike="noStrike" spc="-1">
              <a:latin typeface="Times New Roman"/>
            </a:endParaRPr>
          </a:p>
        </p:txBody>
      </p:sp>
    </p:spTree>
    <p:extLst>
      <p:ext uri="{BB962C8B-B14F-4D97-AF65-F5344CB8AC3E}">
        <p14:creationId xmlns:p14="http://schemas.microsoft.com/office/powerpoint/2010/main" val="2371085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p:nvPr>
        </p:nvSpPr>
        <p:spPr/>
        <p:txBody>
          <a:bodyPr/>
          <a:lstStyle/>
          <a:p>
            <a:pPr algn="r"/>
            <a:fld id="{F0ACDE87-3E69-4CB2-BAF5-ACFDC5427E7F}" type="slidenum">
              <a:rPr lang="de-DE" sz="1400" b="0" strike="noStrike" spc="-1" smtClean="0">
                <a:latin typeface="Times New Roman"/>
              </a:rPr>
              <a:t>19</a:t>
            </a:fld>
            <a:endParaRPr lang="de-DE" sz="1400" b="0" strike="noStrike" spc="-1">
              <a:latin typeface="Times New Roman"/>
            </a:endParaRPr>
          </a:p>
        </p:txBody>
      </p:sp>
    </p:spTree>
    <p:extLst>
      <p:ext uri="{BB962C8B-B14F-4D97-AF65-F5344CB8AC3E}">
        <p14:creationId xmlns:p14="http://schemas.microsoft.com/office/powerpoint/2010/main" val="963155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err="1"/>
              <a:t>WiSe</a:t>
            </a:r>
            <a:r>
              <a:rPr lang="de-DE" dirty="0"/>
              <a:t> 23/24 die ersten regulären Absolvent*innen des neuen Bachelors – spätestens dann brauchen wir die volle Menge an Masterplätzen. </a:t>
            </a:r>
          </a:p>
          <a:p>
            <a:r>
              <a:rPr lang="de-DE" dirty="0"/>
              <a:t>Auch jetzt schon Absolvent*innen durch Nachqualifizierungen, die ins neue System wollen </a:t>
            </a:r>
          </a:p>
          <a:p>
            <a:endParaRPr lang="de-DE" dirty="0"/>
          </a:p>
          <a:p>
            <a:r>
              <a:rPr lang="de-DE" dirty="0"/>
              <a:t>Konkurrenz auf Masterplätze ist immer schon hoch gewesen in der Psychologie auf Grund der grundsätzlich bestehenden Masterplatzproblematik (mehr Bachelorplätze als Masterplätze bundesweit) </a:t>
            </a:r>
            <a:r>
              <a:rPr lang="de-DE" dirty="0">
                <a:sym typeface="Wingdings" pitchFamily="2" charset="2"/>
              </a:rPr>
              <a:t> wird sich durch den exklusiven Zugang zu Psychotherapie ohnehin verschärfen  mit fehlenden Plätzen umso mehr. </a:t>
            </a:r>
            <a:endParaRPr lang="de-DE" dirty="0"/>
          </a:p>
        </p:txBody>
      </p:sp>
      <p:sp>
        <p:nvSpPr>
          <p:cNvPr id="4" name="Slide Number Placeholder 3"/>
          <p:cNvSpPr>
            <a:spLocks noGrp="1"/>
          </p:cNvSpPr>
          <p:nvPr>
            <p:ph type="sldNum"/>
          </p:nvPr>
        </p:nvSpPr>
        <p:spPr/>
        <p:txBody>
          <a:bodyPr/>
          <a:lstStyle/>
          <a:p>
            <a:pPr algn="r"/>
            <a:fld id="{F0ACDE87-3E69-4CB2-BAF5-ACFDC5427E7F}" type="slidenum">
              <a:rPr lang="de-DE" sz="1400" b="0" strike="noStrike" spc="-1" smtClean="0">
                <a:latin typeface="Times New Roman"/>
              </a:rPr>
              <a:t>21</a:t>
            </a:fld>
            <a:endParaRPr lang="de-DE" sz="1400" b="0" strike="noStrike" spc="-1">
              <a:latin typeface="Times New Roman"/>
            </a:endParaRPr>
          </a:p>
        </p:txBody>
      </p:sp>
    </p:spTree>
    <p:extLst>
      <p:ext uri="{BB962C8B-B14F-4D97-AF65-F5344CB8AC3E}">
        <p14:creationId xmlns:p14="http://schemas.microsoft.com/office/powerpoint/2010/main" val="317272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p:nvPr>
        </p:nvSpPr>
        <p:spPr/>
        <p:txBody>
          <a:bodyPr/>
          <a:lstStyle/>
          <a:p>
            <a:pPr algn="r"/>
            <a:fld id="{F0ACDE87-3E69-4CB2-BAF5-ACFDC5427E7F}" type="slidenum">
              <a:rPr lang="de-DE" sz="1400" b="0" strike="noStrike" spc="-1" smtClean="0">
                <a:latin typeface="Times New Roman"/>
              </a:rPr>
              <a:t>22</a:t>
            </a:fld>
            <a:endParaRPr lang="de-DE" sz="1400" b="0" strike="noStrike" spc="-1">
              <a:latin typeface="Times New Roman"/>
            </a:endParaRPr>
          </a:p>
        </p:txBody>
      </p:sp>
    </p:spTree>
    <p:extLst>
      <p:ext uri="{BB962C8B-B14F-4D97-AF65-F5344CB8AC3E}">
        <p14:creationId xmlns:p14="http://schemas.microsoft.com/office/powerpoint/2010/main" val="174824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PlaceHolder 1"/>
          <p:cNvSpPr>
            <a:spLocks noGrp="1" noRot="1" noChangeAspect="1"/>
          </p:cNvSpPr>
          <p:nvPr>
            <p:ph type="sldImg"/>
          </p:nvPr>
        </p:nvSpPr>
        <p:spPr>
          <a:xfrm>
            <a:off x="217488" y="812800"/>
            <a:ext cx="7124700" cy="4008438"/>
          </a:xfrm>
          <a:prstGeom prst="rect">
            <a:avLst/>
          </a:prstGeom>
        </p:spPr>
      </p:sp>
      <p:sp>
        <p:nvSpPr>
          <p:cNvPr id="369" name="PlaceHolder 2"/>
          <p:cNvSpPr>
            <a:spLocks noGrp="1"/>
          </p:cNvSpPr>
          <p:nvPr>
            <p:ph type="body"/>
          </p:nvPr>
        </p:nvSpPr>
        <p:spPr>
          <a:xfrm>
            <a:off x="756000" y="5078520"/>
            <a:ext cx="6047280" cy="4810680"/>
          </a:xfrm>
          <a:prstGeom prst="rect">
            <a:avLst/>
          </a:prstGeom>
        </p:spPr>
        <p:txBody>
          <a:bodyPr lIns="0" tIns="0" rIns="0" bIns="0">
            <a:noAutofit/>
          </a:bodyPr>
          <a:lstStyle/>
          <a:p>
            <a:pPr marL="171360" indent="-171000">
              <a:lnSpc>
                <a:spcPct val="100000"/>
              </a:lnSpc>
              <a:buClr>
                <a:srgbClr val="000000"/>
              </a:buClr>
              <a:buFont typeface="Arial"/>
              <a:buChar char="•"/>
            </a:pPr>
            <a:r>
              <a:rPr lang="de-DE" sz="1200" b="0" strike="noStrike" spc="-1" dirty="0">
                <a:solidFill>
                  <a:srgbClr val="000000"/>
                </a:solidFill>
                <a:latin typeface="Calibri"/>
                <a:ea typeface="Microsoft YaHei"/>
              </a:rPr>
              <a:t>Gesetzeslücke macht Prekäre Situation der </a:t>
            </a:r>
            <a:r>
              <a:rPr lang="de-DE" sz="1200" b="0" strike="noStrike" spc="-1" dirty="0" err="1">
                <a:solidFill>
                  <a:srgbClr val="000000"/>
                </a:solidFill>
                <a:latin typeface="Calibri"/>
                <a:ea typeface="Microsoft YaHei"/>
              </a:rPr>
              <a:t>PiA</a:t>
            </a:r>
            <a:r>
              <a:rPr lang="de-DE" sz="1200" b="0" strike="noStrike" spc="-1" dirty="0">
                <a:solidFill>
                  <a:srgbClr val="000000"/>
                </a:solidFill>
                <a:latin typeface="Calibri"/>
                <a:ea typeface="Microsoft YaHei"/>
              </a:rPr>
              <a:t> möglich </a:t>
            </a:r>
            <a:endParaRPr lang="de-DE" sz="1200" b="0" strike="noStrike" spc="-1" dirty="0">
              <a:latin typeface="Arial"/>
            </a:endParaRPr>
          </a:p>
          <a:p>
            <a:pPr>
              <a:lnSpc>
                <a:spcPct val="100000"/>
              </a:lnSpc>
              <a:tabLst>
                <a:tab pos="0" algn="l"/>
              </a:tabLst>
            </a:pPr>
            <a:br>
              <a:rPr dirty="0"/>
            </a:br>
            <a:r>
              <a:rPr lang="de-DE" sz="1200" b="0" u="sng" strike="noStrike" spc="-1" dirty="0">
                <a:solidFill>
                  <a:srgbClr val="000000"/>
                </a:solidFill>
                <a:uFillTx/>
                <a:latin typeface="Calibri"/>
                <a:ea typeface="Microsoft YaHei"/>
              </a:rPr>
              <a:t>Gutachten:</a:t>
            </a:r>
            <a:endParaRPr lang="de-DE" sz="1200" b="0" strike="noStrike" spc="-1" dirty="0">
              <a:latin typeface="Arial"/>
            </a:endParaRPr>
          </a:p>
          <a:p>
            <a:pPr marL="171360" indent="-171000">
              <a:lnSpc>
                <a:spcPct val="100000"/>
              </a:lnSpc>
              <a:buClr>
                <a:srgbClr val="000000"/>
              </a:buClr>
              <a:buFont typeface="Arial"/>
              <a:buChar char="•"/>
              <a:tabLst>
                <a:tab pos="0" algn="l"/>
              </a:tabLst>
            </a:pPr>
            <a:r>
              <a:rPr lang="de-DE" sz="1200" b="0" strike="noStrike" spc="-1" dirty="0">
                <a:solidFill>
                  <a:srgbClr val="000000"/>
                </a:solidFill>
                <a:latin typeface="Calibri"/>
                <a:ea typeface="Microsoft YaHei"/>
              </a:rPr>
              <a:t>Spezifische Fragestellungen zu: Ausbildungsstätten, Verfahren, Ausbildungsdauer, Bestandteile, Staatliche Prüfung, Zugang zur Ausbildung, Entwicklung Psychotherapie In- &amp; Ausland, </a:t>
            </a:r>
            <a:r>
              <a:rPr lang="de-DE" sz="1200" b="0" strike="noStrike" spc="-1" dirty="0" err="1">
                <a:solidFill>
                  <a:srgbClr val="000000"/>
                </a:solidFill>
                <a:latin typeface="Calibri"/>
                <a:ea typeface="Microsoft YaHei"/>
              </a:rPr>
              <a:t>uvm</a:t>
            </a:r>
            <a:r>
              <a:rPr lang="de-DE" sz="1200" b="0" strike="noStrike" spc="-1" dirty="0">
                <a:solidFill>
                  <a:srgbClr val="000000"/>
                </a:solidFill>
                <a:latin typeface="Calibri"/>
                <a:ea typeface="Microsoft YaHei"/>
              </a:rPr>
              <a:t>.</a:t>
            </a:r>
            <a:endParaRPr lang="de-DE" sz="1200" b="0" strike="noStrike" spc="-1" dirty="0">
              <a:latin typeface="Arial"/>
            </a:endParaRPr>
          </a:p>
          <a:p>
            <a:pPr marL="171360" indent="-171000">
              <a:lnSpc>
                <a:spcPct val="100000"/>
              </a:lnSpc>
              <a:buClr>
                <a:srgbClr val="000000"/>
              </a:buClr>
              <a:buFont typeface="Arial"/>
              <a:buChar char="•"/>
              <a:tabLst>
                <a:tab pos="0" algn="l"/>
              </a:tabLst>
            </a:pPr>
            <a:r>
              <a:rPr lang="de-DE" sz="1200" b="0" strike="noStrike" spc="-1" dirty="0">
                <a:solidFill>
                  <a:srgbClr val="000000"/>
                </a:solidFill>
                <a:latin typeface="Calibri"/>
                <a:ea typeface="Microsoft YaHei"/>
              </a:rPr>
              <a:t>Ziel: Stellungnahmen zu u.a. folgenden Themen ermöglichen: Zugangsvoraussetzungen, Direktausbildung, Verfahrensorientierung, Kostenregelung, Einbindung, </a:t>
            </a:r>
            <a:r>
              <a:rPr lang="de-DE" sz="1200" b="0" strike="noStrike" spc="-1" dirty="0" err="1">
                <a:solidFill>
                  <a:srgbClr val="000000"/>
                </a:solidFill>
                <a:latin typeface="Calibri"/>
                <a:ea typeface="Microsoft YaHei"/>
              </a:rPr>
              <a:t>uvm</a:t>
            </a:r>
            <a:r>
              <a:rPr lang="de-DE" sz="1200" b="0" strike="noStrike" spc="-1" dirty="0">
                <a:solidFill>
                  <a:srgbClr val="000000"/>
                </a:solidFill>
                <a:latin typeface="Calibri"/>
                <a:ea typeface="Microsoft YaHei"/>
              </a:rPr>
              <a:t>.</a:t>
            </a:r>
          </a:p>
          <a:p>
            <a:pPr marL="171360" indent="-171000">
              <a:lnSpc>
                <a:spcPct val="100000"/>
              </a:lnSpc>
              <a:buClr>
                <a:srgbClr val="000000"/>
              </a:buClr>
              <a:buFont typeface="Arial"/>
              <a:buChar char="•"/>
              <a:tabLst>
                <a:tab pos="0" algn="l"/>
              </a:tabLst>
            </a:pPr>
            <a:endParaRPr lang="de-DE" sz="1200" b="0" strike="noStrike" spc="-1" dirty="0">
              <a:solidFill>
                <a:srgbClr val="000000"/>
              </a:solidFill>
              <a:latin typeface="Calibri"/>
              <a:ea typeface="Microsoft YaHei"/>
            </a:endParaRPr>
          </a:p>
          <a:p>
            <a:pPr>
              <a:lnSpc>
                <a:spcPct val="90000"/>
              </a:lnSpc>
              <a:spcBef>
                <a:spcPts val="1001"/>
              </a:spcBef>
              <a:tabLst>
                <a:tab pos="0" algn="l"/>
              </a:tabLst>
            </a:pPr>
            <a:r>
              <a:rPr lang="de-DE" sz="1200" b="0" i="1" strike="noStrike" spc="-1" dirty="0">
                <a:solidFill>
                  <a:srgbClr val="000000"/>
                </a:solidFill>
                <a:latin typeface="+mn-lt"/>
                <a:ea typeface="+mn-ea"/>
              </a:rPr>
              <a:t>26.09.2019</a:t>
            </a:r>
            <a:r>
              <a:rPr lang="de-DE" sz="1200" b="0" strike="noStrike" spc="-1" dirty="0">
                <a:solidFill>
                  <a:srgbClr val="000000"/>
                </a:solidFill>
                <a:latin typeface="+mn-lt"/>
                <a:ea typeface="+mn-ea"/>
              </a:rPr>
              <a:t> Verabschiedung durch den Bundestag</a:t>
            </a:r>
            <a:endParaRPr lang="de-DE" sz="1200" b="0" strike="noStrike" spc="-1" dirty="0">
              <a:solidFill>
                <a:srgbClr val="000000"/>
              </a:solidFill>
              <a:latin typeface="+mn-lt"/>
            </a:endParaRPr>
          </a:p>
          <a:p>
            <a:pPr>
              <a:lnSpc>
                <a:spcPct val="90000"/>
              </a:lnSpc>
              <a:spcBef>
                <a:spcPts val="1001"/>
              </a:spcBef>
              <a:tabLst>
                <a:tab pos="0" algn="l"/>
              </a:tabLst>
            </a:pPr>
            <a:r>
              <a:rPr lang="de-DE" sz="1200" b="0" i="1" strike="noStrike" spc="-1" dirty="0">
                <a:solidFill>
                  <a:srgbClr val="000000"/>
                </a:solidFill>
                <a:latin typeface="+mn-lt"/>
                <a:ea typeface="+mn-ea"/>
              </a:rPr>
              <a:t>08.11.2019 </a:t>
            </a:r>
            <a:r>
              <a:rPr lang="de-DE" sz="1200" b="0" strike="noStrike" spc="-1" dirty="0">
                <a:solidFill>
                  <a:srgbClr val="000000"/>
                </a:solidFill>
                <a:latin typeface="+mn-lt"/>
                <a:ea typeface="+mn-ea"/>
              </a:rPr>
              <a:t>Zustimmung durch den Bundesrat</a:t>
            </a:r>
          </a:p>
          <a:p>
            <a:pPr>
              <a:lnSpc>
                <a:spcPct val="90000"/>
              </a:lnSpc>
              <a:spcBef>
                <a:spcPts val="1001"/>
              </a:spcBef>
              <a:tabLst>
                <a:tab pos="0" algn="l"/>
              </a:tabLst>
            </a:pPr>
            <a:r>
              <a:rPr lang="de-DE" sz="1200" b="0" i="1" strike="noStrike" spc="-1" dirty="0">
                <a:solidFill>
                  <a:srgbClr val="000000"/>
                </a:solidFill>
                <a:latin typeface="+mn-lt"/>
                <a:ea typeface="+mn-ea"/>
              </a:rPr>
              <a:t>29.01.2020 </a:t>
            </a:r>
            <a:r>
              <a:rPr lang="de-DE" sz="1200" b="0" strike="noStrike" spc="-1" dirty="0">
                <a:solidFill>
                  <a:srgbClr val="000000"/>
                </a:solidFill>
                <a:latin typeface="+mn-lt"/>
                <a:ea typeface="+mn-ea"/>
              </a:rPr>
              <a:t>Verhandlung der Approbationsordnung im Gesundheitsausschuss</a:t>
            </a:r>
          </a:p>
          <a:p>
            <a:pPr>
              <a:lnSpc>
                <a:spcPct val="90000"/>
              </a:lnSpc>
              <a:spcBef>
                <a:spcPts val="1001"/>
              </a:spcBef>
              <a:tabLst>
                <a:tab pos="0" algn="l"/>
              </a:tabLst>
            </a:pPr>
            <a:r>
              <a:rPr lang="de-DE" sz="1200" i="1" spc="-1" dirty="0">
                <a:solidFill>
                  <a:srgbClr val="000000"/>
                </a:solidFill>
                <a:latin typeface="+mn-lt"/>
                <a:ea typeface="+mn-ea"/>
              </a:rPr>
              <a:t>1</a:t>
            </a:r>
            <a:r>
              <a:rPr lang="de-DE" sz="1200" b="0" i="1" strike="noStrike" spc="-1" dirty="0">
                <a:solidFill>
                  <a:srgbClr val="000000"/>
                </a:solidFill>
                <a:latin typeface="+mn-lt"/>
                <a:ea typeface="+mn-ea"/>
              </a:rPr>
              <a:t>4.02.2020 </a:t>
            </a:r>
            <a:r>
              <a:rPr lang="de-DE" sz="1200" b="0" strike="noStrike" spc="-1" dirty="0">
                <a:solidFill>
                  <a:srgbClr val="000000"/>
                </a:solidFill>
                <a:latin typeface="+mn-lt"/>
                <a:ea typeface="+mn-ea"/>
              </a:rPr>
              <a:t>Abstimmung der Approbationsordnung durch den Bundesrat</a:t>
            </a:r>
            <a:endParaRPr lang="de-DE" sz="1200" b="0" strike="noStrike" spc="-1" dirty="0">
              <a:solidFill>
                <a:srgbClr val="000000"/>
              </a:solidFill>
              <a:latin typeface="+mn-lt"/>
            </a:endParaRPr>
          </a:p>
          <a:p>
            <a:pPr>
              <a:lnSpc>
                <a:spcPct val="90000"/>
              </a:lnSpc>
              <a:spcBef>
                <a:spcPts val="1001"/>
              </a:spcBef>
              <a:tabLst>
                <a:tab pos="0" algn="l"/>
              </a:tabLst>
            </a:pPr>
            <a:r>
              <a:rPr lang="de-DE" sz="1200" b="0" i="1" strike="noStrike" spc="-1" dirty="0">
                <a:solidFill>
                  <a:srgbClr val="000000"/>
                </a:solidFill>
                <a:latin typeface="+mn-lt"/>
                <a:ea typeface="+mn-ea"/>
              </a:rPr>
              <a:t>01.09.2020 </a:t>
            </a:r>
            <a:r>
              <a:rPr lang="de-DE" sz="1200" b="0" strike="noStrike" spc="-1" dirty="0">
                <a:solidFill>
                  <a:srgbClr val="000000"/>
                </a:solidFill>
                <a:latin typeface="+mn-lt"/>
                <a:ea typeface="+mn-ea"/>
              </a:rPr>
              <a:t>Inkrafttreten des neuen PsychThG</a:t>
            </a:r>
            <a:endParaRPr lang="de-DE" sz="1200" b="0" strike="noStrike" spc="-1" dirty="0">
              <a:solidFill>
                <a:srgbClr val="000000"/>
              </a:solidFill>
              <a:latin typeface="+mn-lt"/>
            </a:endParaRPr>
          </a:p>
          <a:p>
            <a:pPr>
              <a:lnSpc>
                <a:spcPct val="90000"/>
              </a:lnSpc>
              <a:spcBef>
                <a:spcPts val="1001"/>
              </a:spcBef>
              <a:tabLst>
                <a:tab pos="0" algn="l"/>
              </a:tabLst>
            </a:pPr>
            <a:endParaRPr lang="de-DE" sz="1200" b="0" strike="noStrike" spc="-1" dirty="0">
              <a:latin typeface="Arial"/>
            </a:endParaRPr>
          </a:p>
          <a:p>
            <a:pPr>
              <a:lnSpc>
                <a:spcPct val="100000"/>
              </a:lnSpc>
              <a:tabLst>
                <a:tab pos="0" algn="l"/>
              </a:tabLst>
            </a:pPr>
            <a:endParaRPr lang="de-DE" sz="1200" b="0" strike="noStrike" spc="-1" dirty="0">
              <a:latin typeface="Arial"/>
            </a:endParaRPr>
          </a:p>
          <a:p>
            <a:pPr>
              <a:lnSpc>
                <a:spcPct val="100000"/>
              </a:lnSpc>
              <a:tabLst>
                <a:tab pos="0" algn="l"/>
              </a:tabLst>
            </a:pPr>
            <a:endParaRPr lang="de-DE" sz="1200" b="0" strike="noStrike" spc="-1" dirty="0">
              <a:latin typeface="Arial"/>
            </a:endParaRPr>
          </a:p>
          <a:p>
            <a:pPr>
              <a:lnSpc>
                <a:spcPct val="100000"/>
              </a:lnSpc>
              <a:tabLst>
                <a:tab pos="0" algn="l"/>
              </a:tabLst>
            </a:pPr>
            <a:endParaRPr lang="de-DE" sz="1200" b="0" strike="noStrike" spc="-1" dirty="0">
              <a:latin typeface="Arial"/>
            </a:endParaRPr>
          </a:p>
        </p:txBody>
      </p:sp>
      <p:sp>
        <p:nvSpPr>
          <p:cNvPr id="370" name="TextShape 3"/>
          <p:cNvSpPr txBox="1"/>
          <p:nvPr/>
        </p:nvSpPr>
        <p:spPr>
          <a:xfrm>
            <a:off x="4278960" y="10157400"/>
            <a:ext cx="3280320" cy="533880"/>
          </a:xfrm>
          <a:prstGeom prst="rect">
            <a:avLst/>
          </a:prstGeom>
          <a:noFill/>
          <a:ln>
            <a:noFill/>
          </a:ln>
        </p:spPr>
        <p:txBody>
          <a:bodyPr lIns="0" tIns="0" rIns="0" bIns="0" anchor="b">
            <a:noAutofit/>
          </a:bodyPr>
          <a:lstStyle/>
          <a:p>
            <a:pPr>
              <a:lnSpc>
                <a:spcPct val="100000"/>
              </a:lnSpc>
            </a:pPr>
            <a:fld id="{9A8AE245-4028-4614-B9D7-86935142ECB1}" type="slidenum">
              <a:rPr lang="de-DE" sz="1800" b="0" strike="noStrike" spc="-1">
                <a:solidFill>
                  <a:srgbClr val="000000"/>
                </a:solidFill>
                <a:latin typeface="+mn-lt"/>
                <a:ea typeface="+mn-ea"/>
              </a:rPr>
              <a:t>4</a:t>
            </a:fld>
            <a:endParaRPr lang="de-DE" sz="18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a:t>Institutsplätze: aktuell sehr unklar wie lang sie noch angeboten werden. </a:t>
            </a:r>
            <a:r>
              <a:rPr lang="de-DE" dirty="0">
                <a:sym typeface="Wingdings" pitchFamily="2" charset="2"/>
              </a:rPr>
              <a:t> gibt </a:t>
            </a:r>
            <a:r>
              <a:rPr lang="de-DE" dirty="0" err="1">
                <a:sym typeface="Wingdings" pitchFamily="2" charset="2"/>
              </a:rPr>
              <a:t>zeichen</a:t>
            </a:r>
            <a:r>
              <a:rPr lang="de-DE" dirty="0">
                <a:sym typeface="Wingdings" pitchFamily="2" charset="2"/>
              </a:rPr>
              <a:t> dafür, dass die Institute sie gerne noch lang anbieten, weil wirtschaftlich besser als Weiterbildung. –&gt; gibt aber auch Zeichen, dass sie eher abbauen und auf das neue System umsteigen bzw. die Institute an sich schließen müssen, weil sie die neue Weiterbildung nicht tragen können. Aktuell alles noch Spekulation </a:t>
            </a:r>
          </a:p>
          <a:p>
            <a:endParaRPr lang="de-DE" dirty="0">
              <a:sym typeface="Wingdings" pitchFamily="2" charset="2"/>
            </a:endParaRPr>
          </a:p>
          <a:p>
            <a:r>
              <a:rPr lang="de-DE" dirty="0">
                <a:sym typeface="Wingdings" pitchFamily="2" charset="2"/>
              </a:rPr>
              <a:t>Anzahl der Weiterbildungsplätze: Weiterbildungsplätze werden teurere sein als </a:t>
            </a:r>
            <a:r>
              <a:rPr lang="de-DE" dirty="0" err="1">
                <a:sym typeface="Wingdings" pitchFamily="2" charset="2"/>
              </a:rPr>
              <a:t>PiA</a:t>
            </a:r>
            <a:r>
              <a:rPr lang="de-DE" dirty="0">
                <a:sym typeface="Wingdings" pitchFamily="2" charset="2"/>
              </a:rPr>
              <a:t> plätze. Unklar wie viele zumindest anfänglich angeboten werden können </a:t>
            </a:r>
            <a:endParaRPr lang="de-DE" dirty="0"/>
          </a:p>
        </p:txBody>
      </p:sp>
      <p:sp>
        <p:nvSpPr>
          <p:cNvPr id="4" name="Slide Number Placeholder 3"/>
          <p:cNvSpPr>
            <a:spLocks noGrp="1"/>
          </p:cNvSpPr>
          <p:nvPr>
            <p:ph type="sldNum"/>
          </p:nvPr>
        </p:nvSpPr>
        <p:spPr/>
        <p:txBody>
          <a:bodyPr/>
          <a:lstStyle/>
          <a:p>
            <a:pPr algn="r"/>
            <a:fld id="{F0ACDE87-3E69-4CB2-BAF5-ACFDC5427E7F}" type="slidenum">
              <a:rPr lang="de-DE" sz="1400" b="0" strike="noStrike" spc="-1" smtClean="0">
                <a:latin typeface="Times New Roman"/>
              </a:rPr>
              <a:t>24</a:t>
            </a:fld>
            <a:endParaRPr lang="de-DE" sz="1400" b="0" strike="noStrike" spc="-1">
              <a:latin typeface="Times New Roman"/>
            </a:endParaRPr>
          </a:p>
        </p:txBody>
      </p:sp>
    </p:spTree>
    <p:extLst>
      <p:ext uri="{BB962C8B-B14F-4D97-AF65-F5344CB8AC3E}">
        <p14:creationId xmlns:p14="http://schemas.microsoft.com/office/powerpoint/2010/main" val="1645013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PlaceHolder 1"/>
          <p:cNvSpPr>
            <a:spLocks noGrp="1" noRot="1" noChangeAspect="1"/>
          </p:cNvSpPr>
          <p:nvPr>
            <p:ph type="sldImg"/>
          </p:nvPr>
        </p:nvSpPr>
        <p:spPr>
          <a:xfrm>
            <a:off x="217488" y="812800"/>
            <a:ext cx="7124700" cy="4008438"/>
          </a:xfrm>
          <a:prstGeom prst="rect">
            <a:avLst/>
          </a:prstGeom>
        </p:spPr>
      </p:sp>
      <p:sp>
        <p:nvSpPr>
          <p:cNvPr id="414" name="PlaceHolder 2"/>
          <p:cNvSpPr>
            <a:spLocks noGrp="1"/>
          </p:cNvSpPr>
          <p:nvPr>
            <p:ph type="body"/>
          </p:nvPr>
        </p:nvSpPr>
        <p:spPr>
          <a:xfrm>
            <a:off x="756000" y="5078520"/>
            <a:ext cx="6047280" cy="4810680"/>
          </a:xfrm>
          <a:prstGeom prst="rect">
            <a:avLst/>
          </a:prstGeom>
        </p:spPr>
        <p:txBody>
          <a:bodyPr lIns="0" tIns="0" rIns="0" bIns="0">
            <a:noAutofit/>
          </a:bodyPr>
          <a:lstStyle/>
          <a:p>
            <a:pPr>
              <a:lnSpc>
                <a:spcPct val="100000"/>
              </a:lnSpc>
              <a:tabLst>
                <a:tab pos="0" algn="l"/>
              </a:tabLst>
            </a:pPr>
            <a:r>
              <a:rPr lang="de-DE" sz="2000" b="0" strike="noStrike" spc="-1" dirty="0">
                <a:latin typeface="Arial"/>
              </a:rPr>
              <a:t>Stellungnahme der PsyFaKo :</a:t>
            </a:r>
          </a:p>
          <a:p>
            <a:pPr>
              <a:lnSpc>
                <a:spcPct val="100000"/>
              </a:lnSpc>
              <a:tabLst>
                <a:tab pos="0" algn="l"/>
              </a:tabLst>
            </a:pPr>
            <a:r>
              <a:rPr lang="de-DE" sz="2000" b="0" strike="noStrike" spc="-1" dirty="0">
                <a:latin typeface="Arial"/>
              </a:rPr>
              <a:t>https://</a:t>
            </a:r>
            <a:r>
              <a:rPr lang="de-DE" sz="2000" b="0" strike="noStrike" spc="-1" dirty="0" err="1">
                <a:latin typeface="Arial"/>
              </a:rPr>
              <a:t>psyfako.org</a:t>
            </a:r>
            <a:r>
              <a:rPr lang="de-DE" sz="2000" b="0" strike="noStrike" spc="-1" dirty="0">
                <a:latin typeface="Arial"/>
              </a:rPr>
              <a:t>/</a:t>
            </a:r>
            <a:r>
              <a:rPr lang="de-DE" sz="2000" b="0" strike="noStrike" spc="-1" dirty="0" err="1">
                <a:latin typeface="Arial"/>
              </a:rPr>
              <a:t>index.php</a:t>
            </a:r>
            <a:r>
              <a:rPr lang="de-DE" sz="2000" b="0" strike="noStrike" spc="-1" dirty="0">
                <a:latin typeface="Arial"/>
              </a:rPr>
              <a:t>/2019/11/11/</a:t>
            </a:r>
            <a:r>
              <a:rPr lang="de-DE" sz="2000" b="0" strike="noStrike" spc="-1" dirty="0" err="1">
                <a:latin typeface="Arial"/>
              </a:rPr>
              <a:t>stellungnahme</a:t>
            </a:r>
            <a:r>
              <a:rPr lang="de-DE" sz="2000" b="0" strike="noStrike" spc="-1" dirty="0">
                <a:latin typeface="Arial"/>
              </a:rPr>
              <a:t>-zum-referentenentwurf-der-</a:t>
            </a:r>
            <a:r>
              <a:rPr lang="de-DE" sz="2000" b="0" strike="noStrike" spc="-1" dirty="0" err="1">
                <a:latin typeface="Arial"/>
              </a:rPr>
              <a:t>approbationsordnung</a:t>
            </a:r>
            <a:r>
              <a:rPr lang="de-DE" sz="2000" b="0" strike="noStrike" spc="-1" dirty="0">
                <a:latin typeface="Arial"/>
              </a:rPr>
              <a:t>/</a:t>
            </a:r>
          </a:p>
        </p:txBody>
      </p:sp>
      <p:sp>
        <p:nvSpPr>
          <p:cNvPr id="415" name="TextShape 3"/>
          <p:cNvSpPr txBox="1"/>
          <p:nvPr/>
        </p:nvSpPr>
        <p:spPr>
          <a:xfrm>
            <a:off x="4278960" y="10157400"/>
            <a:ext cx="3280320" cy="533880"/>
          </a:xfrm>
          <a:prstGeom prst="rect">
            <a:avLst/>
          </a:prstGeom>
          <a:noFill/>
          <a:ln>
            <a:noFill/>
          </a:ln>
        </p:spPr>
        <p:txBody>
          <a:bodyPr lIns="0" tIns="0" rIns="0" bIns="0" anchor="b">
            <a:noAutofit/>
          </a:bodyPr>
          <a:lstStyle/>
          <a:p>
            <a:pPr>
              <a:lnSpc>
                <a:spcPct val="100000"/>
              </a:lnSpc>
            </a:pPr>
            <a:fld id="{FFF8AB8D-F6F0-4897-93E9-3AD94A5A4267}" type="slidenum">
              <a:rPr lang="de-DE" sz="1800" b="0" strike="noStrike" spc="-1">
                <a:solidFill>
                  <a:srgbClr val="000000"/>
                </a:solidFill>
                <a:latin typeface="+mn-lt"/>
                <a:ea typeface="+mn-ea"/>
              </a:rPr>
              <a:t>25</a:t>
            </a:fld>
            <a:endParaRPr lang="de-DE" sz="18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PlaceHolder 1"/>
          <p:cNvSpPr>
            <a:spLocks noGrp="1" noRot="1" noChangeAspect="1"/>
          </p:cNvSpPr>
          <p:nvPr>
            <p:ph type="sldImg"/>
          </p:nvPr>
        </p:nvSpPr>
        <p:spPr>
          <a:xfrm>
            <a:off x="217488" y="812800"/>
            <a:ext cx="7124700" cy="4008438"/>
          </a:xfrm>
          <a:prstGeom prst="rect">
            <a:avLst/>
          </a:prstGeom>
        </p:spPr>
      </p:sp>
      <p:sp>
        <p:nvSpPr>
          <p:cNvPr id="414" name="PlaceHolder 2"/>
          <p:cNvSpPr>
            <a:spLocks noGrp="1"/>
          </p:cNvSpPr>
          <p:nvPr>
            <p:ph type="body"/>
          </p:nvPr>
        </p:nvSpPr>
        <p:spPr>
          <a:xfrm>
            <a:off x="756000" y="5078520"/>
            <a:ext cx="6047280" cy="4810680"/>
          </a:xfrm>
          <a:prstGeom prst="rect">
            <a:avLst/>
          </a:prstGeom>
        </p:spPr>
        <p:txBody>
          <a:bodyPr lIns="0" tIns="0" rIns="0" bIns="0">
            <a:noAutofit/>
          </a:bodyPr>
          <a:lstStyle/>
          <a:p>
            <a:pPr>
              <a:lnSpc>
                <a:spcPct val="100000"/>
              </a:lnSpc>
              <a:tabLst>
                <a:tab pos="0" algn="l"/>
              </a:tabLst>
            </a:pPr>
            <a:r>
              <a:rPr lang="de-DE" sz="2000" b="0" strike="noStrike" spc="-1">
                <a:latin typeface="Arial"/>
              </a:rPr>
              <a:t>Stellungnahme der PsyFaKo :</a:t>
            </a:r>
          </a:p>
          <a:p>
            <a:pPr>
              <a:lnSpc>
                <a:spcPct val="100000"/>
              </a:lnSpc>
              <a:tabLst>
                <a:tab pos="0" algn="l"/>
              </a:tabLst>
            </a:pPr>
            <a:r>
              <a:rPr lang="de-DE" sz="2000" b="0" strike="noStrike" spc="-1">
                <a:latin typeface="Arial"/>
              </a:rPr>
              <a:t>https://psyfako.org/index.php/2019/11/11/stellungnahme-zum-referentenentwurf-der-approbationsordnung/</a:t>
            </a:r>
          </a:p>
        </p:txBody>
      </p:sp>
      <p:sp>
        <p:nvSpPr>
          <p:cNvPr id="415" name="TextShape 3"/>
          <p:cNvSpPr txBox="1"/>
          <p:nvPr/>
        </p:nvSpPr>
        <p:spPr>
          <a:xfrm>
            <a:off x="4278960" y="10157400"/>
            <a:ext cx="3280320" cy="533880"/>
          </a:xfrm>
          <a:prstGeom prst="rect">
            <a:avLst/>
          </a:prstGeom>
          <a:noFill/>
          <a:ln>
            <a:noFill/>
          </a:ln>
        </p:spPr>
        <p:txBody>
          <a:bodyPr lIns="0" tIns="0" rIns="0" bIns="0" anchor="b">
            <a:noAutofit/>
          </a:bodyPr>
          <a:lstStyle/>
          <a:p>
            <a:pPr>
              <a:lnSpc>
                <a:spcPct val="100000"/>
              </a:lnSpc>
            </a:pPr>
            <a:fld id="{FFF8AB8D-F6F0-4897-93E9-3AD94A5A4267}" type="slidenum">
              <a:rPr lang="de-DE" sz="1800" b="0" strike="noStrike" spc="-1">
                <a:solidFill>
                  <a:srgbClr val="000000"/>
                </a:solidFill>
                <a:latin typeface="+mn-lt"/>
                <a:ea typeface="+mn-ea"/>
              </a:rPr>
              <a:t>26</a:t>
            </a:fld>
            <a:endParaRPr lang="de-DE" sz="1800" b="0" strike="noStrike" spc="-1">
              <a:latin typeface="Times New Roman"/>
            </a:endParaRPr>
          </a:p>
        </p:txBody>
      </p:sp>
    </p:spTree>
    <p:extLst>
      <p:ext uri="{BB962C8B-B14F-4D97-AF65-F5344CB8AC3E}">
        <p14:creationId xmlns:p14="http://schemas.microsoft.com/office/powerpoint/2010/main" val="2663921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p:nvPr>
        </p:nvSpPr>
        <p:spPr/>
        <p:txBody>
          <a:bodyPr/>
          <a:lstStyle/>
          <a:p>
            <a:pPr algn="r"/>
            <a:fld id="{F0ACDE87-3E69-4CB2-BAF5-ACFDC5427E7F}" type="slidenum">
              <a:rPr lang="de-DE" sz="1400" b="0" strike="noStrike" spc="-1" smtClean="0">
                <a:latin typeface="Times New Roman"/>
              </a:rPr>
              <a:t>27</a:t>
            </a:fld>
            <a:endParaRPr lang="de-DE" sz="1400" b="0" strike="noStrike" spc="-1">
              <a:latin typeface="Times New Roman"/>
            </a:endParaRPr>
          </a:p>
        </p:txBody>
      </p:sp>
    </p:spTree>
    <p:extLst>
      <p:ext uri="{BB962C8B-B14F-4D97-AF65-F5344CB8AC3E}">
        <p14:creationId xmlns:p14="http://schemas.microsoft.com/office/powerpoint/2010/main" val="568184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p:nvPr>
        </p:nvSpPr>
        <p:spPr/>
        <p:txBody>
          <a:bodyPr/>
          <a:lstStyle/>
          <a:p>
            <a:pPr algn="r"/>
            <a:fld id="{F0ACDE87-3E69-4CB2-BAF5-ACFDC5427E7F}" type="slidenum">
              <a:rPr lang="de-DE" sz="1400" b="0" strike="noStrike" spc="-1" smtClean="0">
                <a:latin typeface="Times New Roman"/>
              </a:rPr>
              <a:t>28</a:t>
            </a:fld>
            <a:endParaRPr lang="de-DE" sz="1400" b="0" strike="noStrike" spc="-1">
              <a:latin typeface="Times New Roman"/>
            </a:endParaRPr>
          </a:p>
        </p:txBody>
      </p:sp>
    </p:spTree>
    <p:extLst>
      <p:ext uri="{BB962C8B-B14F-4D97-AF65-F5344CB8AC3E}">
        <p14:creationId xmlns:p14="http://schemas.microsoft.com/office/powerpoint/2010/main" val="2495107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p:nvPr>
        </p:nvSpPr>
        <p:spPr/>
        <p:txBody>
          <a:bodyPr/>
          <a:lstStyle/>
          <a:p>
            <a:pPr algn="r"/>
            <a:fld id="{F0ACDE87-3E69-4CB2-BAF5-ACFDC5427E7F}" type="slidenum">
              <a:rPr lang="de-DE" sz="1400" b="0" strike="noStrike" spc="-1" smtClean="0">
                <a:latin typeface="Times New Roman"/>
              </a:rPr>
              <a:t>33</a:t>
            </a:fld>
            <a:endParaRPr lang="de-DE" sz="1400" b="0" strike="noStrike" spc="-1">
              <a:latin typeface="Times New Roman"/>
            </a:endParaRPr>
          </a:p>
        </p:txBody>
      </p:sp>
    </p:spTree>
    <p:extLst>
      <p:ext uri="{BB962C8B-B14F-4D97-AF65-F5344CB8AC3E}">
        <p14:creationId xmlns:p14="http://schemas.microsoft.com/office/powerpoint/2010/main" val="3459943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p:cNvSpPr>
            <a:spLocks noGrp="1" noRot="1" noChangeAspect="1"/>
          </p:cNvSpPr>
          <p:nvPr>
            <p:ph type="sldImg"/>
          </p:nvPr>
        </p:nvSpPr>
        <p:spPr>
          <a:xfrm>
            <a:off x="685800" y="1143000"/>
            <a:ext cx="5486400" cy="3086100"/>
          </a:xfrm>
          <a:prstGeom prst="rect">
            <a:avLst/>
          </a:prstGeom>
        </p:spPr>
      </p:sp>
      <p:sp>
        <p:nvSpPr>
          <p:cNvPr id="417" name="PlaceHolder 2"/>
          <p:cNvSpPr>
            <a:spLocks noGrp="1"/>
          </p:cNvSpPr>
          <p:nvPr>
            <p:ph type="body"/>
          </p:nvPr>
        </p:nvSpPr>
        <p:spPr>
          <a:xfrm>
            <a:off x="685800" y="4400640"/>
            <a:ext cx="5485680" cy="3599640"/>
          </a:xfrm>
          <a:prstGeom prst="rect">
            <a:avLst/>
          </a:prstGeom>
        </p:spPr>
        <p:txBody>
          <a:bodyPr lIns="0" tIns="0" rIns="0" bIns="0">
            <a:noAutofit/>
          </a:bodyPr>
          <a:lstStyle/>
          <a:p>
            <a:endParaRPr lang="de-DE" sz="2000" b="0" strike="noStrike" spc="-1" dirty="0">
              <a:latin typeface="Arial"/>
            </a:endParaRPr>
          </a:p>
        </p:txBody>
      </p:sp>
      <p:sp>
        <p:nvSpPr>
          <p:cNvPr id="418"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CA6404A-E160-4CB8-B705-23F24C112155}" type="slidenum">
              <a:rPr lang="de-DE" sz="1200" b="0" strike="noStrike" spc="-1">
                <a:solidFill>
                  <a:srgbClr val="000000"/>
                </a:solidFill>
                <a:latin typeface="+mn-lt"/>
                <a:ea typeface="+mn-ea"/>
              </a:rPr>
              <a:t>34</a:t>
            </a:fld>
            <a:endParaRPr lang="de-DE"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a:t>Die Approbationsordnung legt fest, welche Voraussetzungen erfüllt und Qualifikationen erbracht werden müssen um die Approbation zu erhalten.  D.h. sie legt </a:t>
            </a:r>
            <a:r>
              <a:rPr lang="de-DE" dirty="0" err="1"/>
              <a:t>u.A.</a:t>
            </a:r>
            <a:r>
              <a:rPr lang="de-DE" dirty="0"/>
              <a:t> fest welche Inhalte im Bachelor und im Master Studium zu welchem Umfang erbracht werden müssen, sowie die Gestaltung der Approbationsprüfung und weitere rechtlichen Rahmenbedingungen. </a:t>
            </a:r>
          </a:p>
        </p:txBody>
      </p:sp>
      <p:sp>
        <p:nvSpPr>
          <p:cNvPr id="4" name="Slide Number Placeholder 3"/>
          <p:cNvSpPr>
            <a:spLocks noGrp="1"/>
          </p:cNvSpPr>
          <p:nvPr>
            <p:ph type="sldNum"/>
          </p:nvPr>
        </p:nvSpPr>
        <p:spPr/>
        <p:txBody>
          <a:bodyPr/>
          <a:lstStyle/>
          <a:p>
            <a:pPr algn="r"/>
            <a:fld id="{F0ACDE87-3E69-4CB2-BAF5-ACFDC5427E7F}" type="slidenum">
              <a:rPr lang="de-DE" sz="1400" b="0" strike="noStrike" spc="-1" smtClean="0">
                <a:latin typeface="Times New Roman"/>
              </a:rPr>
              <a:t>5</a:t>
            </a:fld>
            <a:endParaRPr lang="de-DE" sz="1400" b="0" strike="noStrike" spc="-1">
              <a:latin typeface="Times New Roman"/>
            </a:endParaRPr>
          </a:p>
        </p:txBody>
      </p:sp>
    </p:spTree>
    <p:extLst>
      <p:ext uri="{BB962C8B-B14F-4D97-AF65-F5344CB8AC3E}">
        <p14:creationId xmlns:p14="http://schemas.microsoft.com/office/powerpoint/2010/main" val="2765751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noRot="1" noChangeAspect="1"/>
          </p:cNvSpPr>
          <p:nvPr>
            <p:ph type="sldImg"/>
          </p:nvPr>
        </p:nvSpPr>
        <p:spPr>
          <a:xfrm>
            <a:off x="217488" y="812800"/>
            <a:ext cx="7124700" cy="4008438"/>
          </a:xfrm>
          <a:prstGeom prst="rect">
            <a:avLst/>
          </a:prstGeom>
        </p:spPr>
      </p:sp>
      <p:sp>
        <p:nvSpPr>
          <p:cNvPr id="384" name="PlaceHolder 2"/>
          <p:cNvSpPr>
            <a:spLocks noGrp="1"/>
          </p:cNvSpPr>
          <p:nvPr>
            <p:ph type="body"/>
          </p:nvPr>
        </p:nvSpPr>
        <p:spPr>
          <a:xfrm>
            <a:off x="756000" y="5078520"/>
            <a:ext cx="6047280" cy="4810680"/>
          </a:xfrm>
          <a:prstGeom prst="rect">
            <a:avLst/>
          </a:prstGeom>
        </p:spPr>
        <p:txBody>
          <a:bodyPr lIns="0" tIns="0" rIns="0" bIns="0">
            <a:noAutofit/>
          </a:bodyPr>
          <a:lstStyle/>
          <a:p>
            <a:pPr marL="216000" indent="-216000">
              <a:lnSpc>
                <a:spcPct val="100000"/>
              </a:lnSpc>
            </a:pPr>
            <a:r>
              <a:rPr lang="de-DE" sz="2000" b="0" strike="noStrike" spc="-1" dirty="0">
                <a:latin typeface="Arial"/>
              </a:rPr>
              <a:t>* X ECTS Punkte in klinischen Fächern </a:t>
            </a:r>
          </a:p>
        </p:txBody>
      </p:sp>
      <p:sp>
        <p:nvSpPr>
          <p:cNvPr id="385" name="TextShape 3"/>
          <p:cNvSpPr txBox="1"/>
          <p:nvPr/>
        </p:nvSpPr>
        <p:spPr>
          <a:xfrm>
            <a:off x="4278960" y="10157400"/>
            <a:ext cx="3280320" cy="533880"/>
          </a:xfrm>
          <a:prstGeom prst="rect">
            <a:avLst/>
          </a:prstGeom>
          <a:noFill/>
          <a:ln>
            <a:noFill/>
          </a:ln>
        </p:spPr>
        <p:txBody>
          <a:bodyPr lIns="0" tIns="0" rIns="0" bIns="0" anchor="b">
            <a:noAutofit/>
          </a:bodyPr>
          <a:lstStyle/>
          <a:p>
            <a:pPr>
              <a:lnSpc>
                <a:spcPct val="100000"/>
              </a:lnSpc>
            </a:pPr>
            <a:fld id="{51EC389C-32A9-444B-97A5-AACE870D5DD5}" type="slidenum">
              <a:rPr lang="de-DE" sz="1800" b="0" strike="noStrike" spc="-1">
                <a:solidFill>
                  <a:srgbClr val="000000"/>
                </a:solidFill>
                <a:latin typeface="Calibri"/>
                <a:ea typeface="+mn-ea"/>
              </a:rPr>
              <a:t>6</a:t>
            </a:fld>
            <a:endParaRPr lang="de-DE" sz="1800" b="0" strike="noStrike" spc="-1">
              <a:latin typeface="Times New Roman"/>
            </a:endParaRPr>
          </a:p>
        </p:txBody>
      </p:sp>
    </p:spTree>
    <p:extLst>
      <p:ext uri="{BB962C8B-B14F-4D97-AF65-F5344CB8AC3E}">
        <p14:creationId xmlns:p14="http://schemas.microsoft.com/office/powerpoint/2010/main" val="292829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PlaceHolder 1"/>
          <p:cNvSpPr>
            <a:spLocks noGrp="1" noRot="1" noChangeAspect="1"/>
          </p:cNvSpPr>
          <p:nvPr>
            <p:ph type="sldImg"/>
          </p:nvPr>
        </p:nvSpPr>
        <p:spPr>
          <a:xfrm>
            <a:off x="217488" y="812800"/>
            <a:ext cx="7124700" cy="4008438"/>
          </a:xfrm>
          <a:prstGeom prst="rect">
            <a:avLst/>
          </a:prstGeom>
        </p:spPr>
      </p:sp>
      <p:sp>
        <p:nvSpPr>
          <p:cNvPr id="372" name="PlaceHolder 2"/>
          <p:cNvSpPr>
            <a:spLocks noGrp="1"/>
          </p:cNvSpPr>
          <p:nvPr>
            <p:ph type="body"/>
          </p:nvPr>
        </p:nvSpPr>
        <p:spPr>
          <a:xfrm>
            <a:off x="756000" y="5078520"/>
            <a:ext cx="6047280" cy="4810680"/>
          </a:xfrm>
          <a:prstGeom prst="rect">
            <a:avLst/>
          </a:prstGeom>
        </p:spPr>
        <p:txBody>
          <a:bodyPr lIns="0" tIns="0" rIns="0" bIns="0">
            <a:noAutofit/>
          </a:bodyPr>
          <a:lstStyle/>
          <a:p>
            <a:pPr marL="216000" indent="-216000">
              <a:lnSpc>
                <a:spcPct val="100000"/>
              </a:lnSpc>
            </a:pPr>
            <a:r>
              <a:rPr lang="de-DE" sz="1200" b="0" u="sng" strike="noStrike" spc="-1" dirty="0">
                <a:solidFill>
                  <a:srgbClr val="000000"/>
                </a:solidFill>
                <a:uFillTx/>
                <a:latin typeface="+mn-lt"/>
                <a:ea typeface="+mn-ea"/>
              </a:rPr>
              <a:t>Umfang der Ausbildung</a:t>
            </a:r>
            <a:endParaRPr lang="de-DE" sz="1200" b="0" strike="noStrike" spc="-1" dirty="0">
              <a:latin typeface="Arial"/>
            </a:endParaRPr>
          </a:p>
          <a:p>
            <a:pPr marL="216000" indent="-216000">
              <a:lnSpc>
                <a:spcPct val="100000"/>
              </a:lnSpc>
            </a:pPr>
            <a:r>
              <a:rPr lang="de-DE" sz="1200" b="0" strike="noStrike" spc="-1" dirty="0">
                <a:solidFill>
                  <a:srgbClr val="000000"/>
                </a:solidFill>
                <a:latin typeface="+mn-lt"/>
                <a:ea typeface="+mn-ea"/>
              </a:rPr>
              <a:t>600 h - Theoretische Ausbildung</a:t>
            </a:r>
            <a:endParaRPr lang="de-DE" sz="1200" b="0" strike="noStrike" spc="-1" dirty="0">
              <a:latin typeface="Arial"/>
            </a:endParaRPr>
          </a:p>
          <a:p>
            <a:pPr marL="216000" indent="-216000">
              <a:lnSpc>
                <a:spcPct val="100000"/>
              </a:lnSpc>
            </a:pPr>
            <a:r>
              <a:rPr lang="de-DE" sz="1200" b="0" strike="noStrike" spc="-1" dirty="0">
                <a:solidFill>
                  <a:srgbClr val="000000"/>
                </a:solidFill>
                <a:latin typeface="+mn-lt"/>
                <a:ea typeface="+mn-ea"/>
              </a:rPr>
              <a:t>1.800 h - Praktische Tätigkeit I (1.200 h) und II (600 h) in Klinik</a:t>
            </a:r>
            <a:endParaRPr lang="de-DE" sz="1200" b="0" strike="noStrike" spc="-1" dirty="0">
              <a:latin typeface="Arial"/>
            </a:endParaRPr>
          </a:p>
          <a:p>
            <a:pPr marL="216000" indent="-216000">
              <a:lnSpc>
                <a:spcPct val="100000"/>
              </a:lnSpc>
            </a:pPr>
            <a:r>
              <a:rPr lang="de-DE" sz="1200" b="0" strike="noStrike" spc="-1" dirty="0">
                <a:solidFill>
                  <a:srgbClr val="000000"/>
                </a:solidFill>
                <a:latin typeface="+mn-lt"/>
                <a:ea typeface="+mn-ea"/>
              </a:rPr>
              <a:t>120 h - Selbsterfahrung</a:t>
            </a:r>
            <a:endParaRPr lang="de-DE" sz="1200" b="0" strike="noStrike" spc="-1" dirty="0">
              <a:latin typeface="Arial"/>
            </a:endParaRPr>
          </a:p>
          <a:p>
            <a:pPr marL="216000" indent="-216000">
              <a:lnSpc>
                <a:spcPct val="100000"/>
              </a:lnSpc>
            </a:pPr>
            <a:r>
              <a:rPr lang="de-DE" sz="1200" b="0" strike="noStrike" spc="-1" dirty="0">
                <a:solidFill>
                  <a:srgbClr val="000000"/>
                </a:solidFill>
                <a:latin typeface="+mn-lt"/>
                <a:ea typeface="+mn-ea"/>
              </a:rPr>
              <a:t>600 h - Ambulante Psychotherapie</a:t>
            </a:r>
            <a:endParaRPr lang="de-DE" sz="1200" b="0" strike="noStrike" spc="-1" dirty="0">
              <a:latin typeface="Arial"/>
            </a:endParaRPr>
          </a:p>
          <a:p>
            <a:pPr marL="216000" indent="-216000">
              <a:lnSpc>
                <a:spcPct val="100000"/>
              </a:lnSpc>
            </a:pPr>
            <a:r>
              <a:rPr lang="de-DE" sz="1200" b="0" strike="noStrike" spc="-1" dirty="0">
                <a:solidFill>
                  <a:srgbClr val="000000"/>
                </a:solidFill>
                <a:latin typeface="+mn-lt"/>
                <a:ea typeface="+mn-ea"/>
              </a:rPr>
              <a:t>150 h - Supervision, davon 50 h Einzelsupervision</a:t>
            </a:r>
            <a:endParaRPr lang="de-DE" sz="1200" b="0" strike="noStrike" spc="-1" dirty="0">
              <a:latin typeface="Arial"/>
            </a:endParaRPr>
          </a:p>
          <a:p>
            <a:pPr marL="216000" indent="-216000">
              <a:lnSpc>
                <a:spcPct val="100000"/>
              </a:lnSpc>
            </a:pPr>
            <a:r>
              <a:rPr lang="de-DE" sz="1200" b="0" strike="noStrike" spc="-1" dirty="0">
                <a:solidFill>
                  <a:srgbClr val="000000"/>
                </a:solidFill>
                <a:latin typeface="+mn-lt"/>
                <a:ea typeface="+mn-ea"/>
              </a:rPr>
              <a:t>900 h - „Freie Spitze“ inhaltlich nicht festgelegt</a:t>
            </a:r>
            <a:endParaRPr lang="de-DE" sz="1200" b="0" strike="noStrike" spc="-1" dirty="0">
              <a:latin typeface="Arial"/>
            </a:endParaRPr>
          </a:p>
          <a:p>
            <a:pPr>
              <a:lnSpc>
                <a:spcPct val="100000"/>
              </a:lnSpc>
              <a:tabLst>
                <a:tab pos="0" algn="l"/>
              </a:tabLst>
            </a:pPr>
            <a:endParaRPr lang="de-DE" sz="1200" b="0" strike="noStrike" spc="-1" dirty="0">
              <a:latin typeface="Arial"/>
            </a:endParaRPr>
          </a:p>
          <a:p>
            <a:pPr marL="171360" indent="-171000">
              <a:lnSpc>
                <a:spcPct val="100000"/>
              </a:lnSpc>
              <a:buClr>
                <a:srgbClr val="000000"/>
              </a:buClr>
              <a:buFont typeface="Arial"/>
              <a:buChar char="•"/>
              <a:tabLst>
                <a:tab pos="0" algn="l"/>
              </a:tabLst>
            </a:pPr>
            <a:r>
              <a:rPr lang="de-DE" sz="1200" b="0" strike="noStrike" spc="-1" dirty="0">
                <a:solidFill>
                  <a:srgbClr val="000000"/>
                </a:solidFill>
                <a:latin typeface="Calibri"/>
                <a:ea typeface="Microsoft YaHei"/>
              </a:rPr>
              <a:t>Mittelwert Gesamtkosten ca. 25.000 €, </a:t>
            </a:r>
            <a:r>
              <a:rPr lang="de-DE" sz="1200" b="0" strike="noStrike" spc="-1" dirty="0">
                <a:solidFill>
                  <a:srgbClr val="000000"/>
                </a:solidFill>
                <a:latin typeface="Wingdings"/>
                <a:ea typeface="Microsoft YaHei"/>
              </a:rPr>
              <a:t>aber</a:t>
            </a:r>
            <a:r>
              <a:rPr lang="de-DE" sz="1200" b="0" strike="noStrike" spc="-1" dirty="0">
                <a:solidFill>
                  <a:srgbClr val="000000"/>
                </a:solidFill>
                <a:latin typeface="Calibri"/>
                <a:ea typeface="Microsoft YaHei"/>
              </a:rPr>
              <a:t> große Varianz</a:t>
            </a:r>
            <a:endParaRPr lang="de-DE" sz="1200" b="0" strike="noStrike" spc="-1" dirty="0">
              <a:latin typeface="Arial"/>
            </a:endParaRPr>
          </a:p>
          <a:p>
            <a:pPr>
              <a:lnSpc>
                <a:spcPct val="100000"/>
              </a:lnSpc>
              <a:tabLst>
                <a:tab pos="0" algn="l"/>
              </a:tabLst>
            </a:pPr>
            <a:r>
              <a:rPr lang="de-DE" sz="2000" b="0" strike="noStrike" spc="-1" dirty="0">
                <a:solidFill>
                  <a:srgbClr val="000000"/>
                </a:solidFill>
                <a:latin typeface="Wingdings"/>
                <a:ea typeface="Microsoft YaHei"/>
              </a:rPr>
              <a:t></a:t>
            </a:r>
            <a:r>
              <a:rPr lang="de-DE" sz="2000" b="0" strike="noStrike" spc="-1" dirty="0">
                <a:solidFill>
                  <a:srgbClr val="000000"/>
                </a:solidFill>
                <a:latin typeface="Times New Roman"/>
                <a:ea typeface="Microsoft YaHei"/>
              </a:rPr>
              <a:t> Erhebliche finanzielle und psychosoziale Belastung</a:t>
            </a:r>
            <a:endParaRPr lang="de-DE" sz="2000" b="0" strike="noStrike" spc="-1" dirty="0">
              <a:latin typeface="Arial"/>
            </a:endParaRPr>
          </a:p>
          <a:p>
            <a:pPr>
              <a:lnSpc>
                <a:spcPct val="100000"/>
              </a:lnSpc>
              <a:tabLst>
                <a:tab pos="0" algn="l"/>
              </a:tabLst>
            </a:pPr>
            <a:endParaRPr lang="de-DE" sz="2000" b="0" strike="noStrike" spc="-1" dirty="0">
              <a:latin typeface="Arial"/>
            </a:endParaRPr>
          </a:p>
        </p:txBody>
      </p:sp>
      <p:sp>
        <p:nvSpPr>
          <p:cNvPr id="373" name="TextShape 3"/>
          <p:cNvSpPr txBox="1"/>
          <p:nvPr/>
        </p:nvSpPr>
        <p:spPr>
          <a:xfrm>
            <a:off x="4278960" y="10157400"/>
            <a:ext cx="3280320" cy="533880"/>
          </a:xfrm>
          <a:prstGeom prst="rect">
            <a:avLst/>
          </a:prstGeom>
          <a:noFill/>
          <a:ln>
            <a:noFill/>
          </a:ln>
        </p:spPr>
        <p:txBody>
          <a:bodyPr lIns="0" tIns="0" rIns="0" bIns="0" anchor="b">
            <a:noAutofit/>
          </a:bodyPr>
          <a:lstStyle/>
          <a:p>
            <a:pPr>
              <a:lnSpc>
                <a:spcPct val="100000"/>
              </a:lnSpc>
            </a:pPr>
            <a:fld id="{44ED79CD-90D0-450B-9BF8-4C2774B1B00D}" type="slidenum">
              <a:rPr lang="de-DE" sz="1800" b="0" strike="noStrike" spc="-1">
                <a:solidFill>
                  <a:srgbClr val="000000"/>
                </a:solidFill>
                <a:latin typeface="+mn-lt"/>
                <a:ea typeface="+mn-ea"/>
              </a:rPr>
              <a:t>7</a:t>
            </a:fld>
            <a:endParaRPr lang="de-DE" sz="18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noRot="1" noChangeAspect="1"/>
          </p:cNvSpPr>
          <p:nvPr>
            <p:ph type="sldImg"/>
          </p:nvPr>
        </p:nvSpPr>
        <p:spPr>
          <a:xfrm>
            <a:off x="217488" y="812800"/>
            <a:ext cx="7124700" cy="4008438"/>
          </a:xfrm>
          <a:prstGeom prst="rect">
            <a:avLst/>
          </a:prstGeom>
        </p:spPr>
      </p:sp>
      <p:sp>
        <p:nvSpPr>
          <p:cNvPr id="384" name="PlaceHolder 2"/>
          <p:cNvSpPr>
            <a:spLocks noGrp="1"/>
          </p:cNvSpPr>
          <p:nvPr>
            <p:ph type="body"/>
          </p:nvPr>
        </p:nvSpPr>
        <p:spPr>
          <a:xfrm>
            <a:off x="756000" y="5078520"/>
            <a:ext cx="6047280" cy="4810680"/>
          </a:xfrm>
          <a:prstGeom prst="rect">
            <a:avLst/>
          </a:prstGeom>
        </p:spPr>
        <p:txBody>
          <a:bodyPr lIns="0" tIns="0" rIns="0" bIns="0">
            <a:noAutofit/>
          </a:bodyPr>
          <a:lstStyle/>
          <a:p>
            <a:pPr marL="360" indent="0">
              <a:lnSpc>
                <a:spcPct val="114000"/>
              </a:lnSpc>
              <a:spcBef>
                <a:spcPts val="1001"/>
              </a:spcBef>
              <a:buClr>
                <a:srgbClr val="000000"/>
              </a:buClr>
              <a:buFont typeface="Arial"/>
              <a:buNone/>
            </a:pPr>
            <a:r>
              <a:rPr lang="de-DE" sz="2000" b="0" strike="noStrike" spc="-1" dirty="0">
                <a:solidFill>
                  <a:srgbClr val="000000"/>
                </a:solidFill>
                <a:latin typeface="+mn-lt"/>
                <a:ea typeface="+mn-ea"/>
              </a:rPr>
              <a:t>Neues System</a:t>
            </a:r>
          </a:p>
          <a:p>
            <a:pPr marL="228600" indent="-228240">
              <a:lnSpc>
                <a:spcPct val="114000"/>
              </a:lnSpc>
              <a:spcBef>
                <a:spcPts val="1001"/>
              </a:spcBef>
              <a:buClr>
                <a:srgbClr val="000000"/>
              </a:buClr>
              <a:buFont typeface="Arial"/>
              <a:buChar char="•"/>
            </a:pPr>
            <a:r>
              <a:rPr lang="de-DE" sz="2000" b="0" strike="noStrike" spc="-1" dirty="0">
                <a:solidFill>
                  <a:srgbClr val="000000"/>
                </a:solidFill>
                <a:latin typeface="+mn-lt"/>
                <a:ea typeface="+mn-ea"/>
              </a:rPr>
              <a:t>polyvalenter Bachelor Psychologie</a:t>
            </a:r>
            <a:endParaRPr lang="de-DE" sz="2000" b="0" strike="noStrike" spc="-1" dirty="0">
              <a:solidFill>
                <a:srgbClr val="000000"/>
              </a:solidFill>
              <a:latin typeface="+mn-lt"/>
            </a:endParaRPr>
          </a:p>
          <a:p>
            <a:pPr marL="228600" indent="-228240">
              <a:lnSpc>
                <a:spcPct val="114000"/>
              </a:lnSpc>
              <a:spcBef>
                <a:spcPts val="1001"/>
              </a:spcBef>
              <a:buClr>
                <a:srgbClr val="000000"/>
              </a:buClr>
              <a:buFont typeface="Arial"/>
              <a:buChar char="•"/>
            </a:pPr>
            <a:r>
              <a:rPr lang="de-DE" sz="2000" b="0" strike="noStrike" spc="-1" dirty="0">
                <a:solidFill>
                  <a:srgbClr val="000000"/>
                </a:solidFill>
                <a:latin typeface="+mn-lt"/>
                <a:ea typeface="+mn-ea"/>
              </a:rPr>
              <a:t>Master Klinische Psychologie &amp; </a:t>
            </a:r>
            <a:r>
              <a:rPr lang="de-DE" sz="2000" b="1" strike="noStrike" spc="-1" dirty="0">
                <a:solidFill>
                  <a:srgbClr val="000000"/>
                </a:solidFill>
                <a:latin typeface="+mn-lt"/>
                <a:ea typeface="+mn-ea"/>
              </a:rPr>
              <a:t>Psychotherapie</a:t>
            </a:r>
            <a:r>
              <a:rPr lang="de-DE" sz="2000" b="0" strike="noStrike" spc="-1" dirty="0">
                <a:solidFill>
                  <a:srgbClr val="000000"/>
                </a:solidFill>
                <a:latin typeface="+mn-lt"/>
                <a:ea typeface="+mn-ea"/>
              </a:rPr>
              <a:t> (KLIPPS)</a:t>
            </a:r>
            <a:endParaRPr lang="de-DE" sz="2000" b="0" strike="noStrike" spc="-1" dirty="0">
              <a:solidFill>
                <a:srgbClr val="000000"/>
              </a:solidFill>
              <a:latin typeface="+mn-lt"/>
            </a:endParaRPr>
          </a:p>
          <a:p>
            <a:pPr>
              <a:lnSpc>
                <a:spcPct val="114000"/>
              </a:lnSpc>
              <a:spcBef>
                <a:spcPts val="1001"/>
              </a:spcBef>
              <a:tabLst>
                <a:tab pos="0" algn="l"/>
              </a:tabLst>
            </a:pPr>
            <a:r>
              <a:rPr lang="de-DE" sz="2000" b="0" strike="noStrike" spc="-1" dirty="0">
                <a:solidFill>
                  <a:srgbClr val="000000"/>
                </a:solidFill>
                <a:latin typeface="Wingdings"/>
                <a:ea typeface="+mn-ea"/>
                <a:sym typeface="Wingdings" pitchFamily="2" charset="2"/>
              </a:rPr>
              <a:t> </a:t>
            </a:r>
            <a:r>
              <a:rPr lang="de-DE" sz="2000" b="0" strike="noStrike" spc="-1" dirty="0">
                <a:solidFill>
                  <a:srgbClr val="000000"/>
                </a:solidFill>
                <a:latin typeface="+mn-lt"/>
                <a:ea typeface="+mn-ea"/>
              </a:rPr>
              <a:t>Inhalte regelt die Approbationsordnung </a:t>
            </a:r>
            <a:endParaRPr lang="de-DE" sz="2000" b="0" strike="noStrike" spc="-1" dirty="0">
              <a:solidFill>
                <a:srgbClr val="000000"/>
              </a:solidFill>
              <a:latin typeface="+mn-lt"/>
            </a:endParaRPr>
          </a:p>
          <a:p>
            <a:pPr>
              <a:lnSpc>
                <a:spcPct val="114000"/>
              </a:lnSpc>
              <a:spcBef>
                <a:spcPts val="1001"/>
              </a:spcBef>
              <a:tabLst>
                <a:tab pos="0" algn="l"/>
              </a:tabLst>
            </a:pPr>
            <a:endParaRPr lang="de-DE" sz="2000" b="0" strike="noStrike" spc="-1" dirty="0">
              <a:solidFill>
                <a:srgbClr val="000000"/>
              </a:solidFill>
              <a:latin typeface="+mn-lt"/>
            </a:endParaRPr>
          </a:p>
          <a:p>
            <a:pPr>
              <a:lnSpc>
                <a:spcPct val="114000"/>
              </a:lnSpc>
              <a:spcBef>
                <a:spcPts val="1001"/>
              </a:spcBef>
              <a:tabLst>
                <a:tab pos="0" algn="l"/>
              </a:tabLst>
            </a:pPr>
            <a:r>
              <a:rPr lang="de-DE" sz="2000" b="0" strike="noStrike" spc="-1" dirty="0">
                <a:solidFill>
                  <a:srgbClr val="000000"/>
                </a:solidFill>
                <a:latin typeface="+mn-lt"/>
                <a:ea typeface="+mn-ea"/>
              </a:rPr>
              <a:t>Allgemeine Master / Schwerpunkt-Master (nicht KLIPPS) ermöglichen keinen Zugang zum*</a:t>
            </a:r>
            <a:r>
              <a:rPr lang="de-DE" sz="2000" b="0" strike="noStrike" spc="-1" dirty="0" err="1">
                <a:solidFill>
                  <a:srgbClr val="000000"/>
                </a:solidFill>
                <a:latin typeface="+mn-lt"/>
                <a:ea typeface="+mn-ea"/>
              </a:rPr>
              <a:t>r</a:t>
            </a:r>
            <a:r>
              <a:rPr lang="de-DE" sz="2000" b="0" strike="noStrike" spc="-1" dirty="0">
                <a:solidFill>
                  <a:srgbClr val="000000"/>
                </a:solidFill>
                <a:latin typeface="+mn-lt"/>
                <a:ea typeface="+mn-ea"/>
              </a:rPr>
              <a:t> Berufsweg Kinder- und Jugend-/ Erwachsenenpsychotherapeut*in mehr</a:t>
            </a:r>
            <a:endParaRPr lang="de-DE" sz="2000" b="0" strike="noStrike" spc="-1" dirty="0">
              <a:solidFill>
                <a:srgbClr val="000000"/>
              </a:solidFill>
              <a:latin typeface="+mn-lt"/>
            </a:endParaRPr>
          </a:p>
          <a:p>
            <a:pPr marL="216000" indent="-216000">
              <a:lnSpc>
                <a:spcPct val="100000"/>
              </a:lnSpc>
            </a:pPr>
            <a:endParaRPr lang="de-DE" sz="2000" b="0" strike="noStrike" spc="-1" dirty="0">
              <a:latin typeface="Arial"/>
            </a:endParaRPr>
          </a:p>
        </p:txBody>
      </p:sp>
      <p:sp>
        <p:nvSpPr>
          <p:cNvPr id="385" name="TextShape 3"/>
          <p:cNvSpPr txBox="1"/>
          <p:nvPr/>
        </p:nvSpPr>
        <p:spPr>
          <a:xfrm>
            <a:off x="4278960" y="10157400"/>
            <a:ext cx="3280320" cy="533880"/>
          </a:xfrm>
          <a:prstGeom prst="rect">
            <a:avLst/>
          </a:prstGeom>
          <a:noFill/>
          <a:ln>
            <a:noFill/>
          </a:ln>
        </p:spPr>
        <p:txBody>
          <a:bodyPr lIns="0" tIns="0" rIns="0" bIns="0" anchor="b">
            <a:noAutofit/>
          </a:bodyPr>
          <a:lstStyle/>
          <a:p>
            <a:pPr>
              <a:lnSpc>
                <a:spcPct val="100000"/>
              </a:lnSpc>
            </a:pPr>
            <a:fld id="{51EC389C-32A9-444B-97A5-AACE870D5DD5}" type="slidenum">
              <a:rPr lang="de-DE" sz="1800" b="0" strike="noStrike" spc="-1">
                <a:solidFill>
                  <a:srgbClr val="000000"/>
                </a:solidFill>
                <a:latin typeface="Calibri"/>
                <a:ea typeface="+mn-ea"/>
              </a:rPr>
              <a:t>8</a:t>
            </a:fld>
            <a:endParaRPr lang="de-DE" sz="18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a:t>Die Approbationsordnung legt fest, welche Voraussetzungen erfüllt und Qualifikationen erbracht werden müssen um die Approbation zu erhalten.  D.h. sie legt </a:t>
            </a:r>
            <a:r>
              <a:rPr lang="de-DE" dirty="0" err="1"/>
              <a:t>u.A.</a:t>
            </a:r>
            <a:r>
              <a:rPr lang="de-DE" dirty="0"/>
              <a:t> fest welche Inhalte im Bachelor und im Master Studium zu welchem Umfang erbracht werden müssen, sowie die Gestaltung der Approbationsprüfung und weitere rechtlichen Rahmenbedingungen. </a:t>
            </a:r>
          </a:p>
        </p:txBody>
      </p:sp>
      <p:sp>
        <p:nvSpPr>
          <p:cNvPr id="4" name="Slide Number Placeholder 3"/>
          <p:cNvSpPr>
            <a:spLocks noGrp="1"/>
          </p:cNvSpPr>
          <p:nvPr>
            <p:ph type="sldNum"/>
          </p:nvPr>
        </p:nvSpPr>
        <p:spPr/>
        <p:txBody>
          <a:bodyPr/>
          <a:lstStyle/>
          <a:p>
            <a:pPr algn="r"/>
            <a:fld id="{F0ACDE87-3E69-4CB2-BAF5-ACFDC5427E7F}" type="slidenum">
              <a:rPr lang="de-DE" sz="1400" b="0" strike="noStrike" spc="-1" smtClean="0">
                <a:latin typeface="Times New Roman"/>
              </a:rPr>
              <a:t>9</a:t>
            </a:fld>
            <a:endParaRPr lang="de-DE" sz="1400" b="0" strike="noStrike" spc="-1">
              <a:latin typeface="Times New Roman"/>
            </a:endParaRPr>
          </a:p>
        </p:txBody>
      </p:sp>
    </p:spTree>
    <p:extLst>
      <p:ext uri="{BB962C8B-B14F-4D97-AF65-F5344CB8AC3E}">
        <p14:creationId xmlns:p14="http://schemas.microsoft.com/office/powerpoint/2010/main" val="502784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a:t>Es muss ein </a:t>
            </a:r>
            <a:r>
              <a:rPr lang="de-DE" dirty="0" err="1"/>
              <a:t>Approbationsordnungkonformer</a:t>
            </a:r>
            <a:r>
              <a:rPr lang="de-DE" dirty="0"/>
              <a:t> Bachelor Psychologie studiert werden. – In Bayern sind alle Bachelor umgestellt auf die neue Approbationsordnung und haben eine entsprechende Akkreditierung. (Falls Wahlmöglichkeiten im Bachelor bestehen müssen diese Approbationsordnungskonform gewählt werden - Info </a:t>
            </a:r>
          </a:p>
        </p:txBody>
      </p:sp>
      <p:sp>
        <p:nvSpPr>
          <p:cNvPr id="4" name="Slide Number Placeholder 3"/>
          <p:cNvSpPr>
            <a:spLocks noGrp="1"/>
          </p:cNvSpPr>
          <p:nvPr>
            <p:ph type="sldNum"/>
          </p:nvPr>
        </p:nvSpPr>
        <p:spPr/>
        <p:txBody>
          <a:bodyPr/>
          <a:lstStyle/>
          <a:p>
            <a:pPr algn="r"/>
            <a:fld id="{F0ACDE87-3E69-4CB2-BAF5-ACFDC5427E7F}" type="slidenum">
              <a:rPr lang="de-DE" sz="1400" b="0" strike="noStrike" spc="-1" smtClean="0">
                <a:latin typeface="Times New Roman"/>
              </a:rPr>
              <a:t>10</a:t>
            </a:fld>
            <a:endParaRPr lang="de-DE" sz="1400" b="0" strike="noStrike" spc="-1">
              <a:latin typeface="Times New Roman"/>
            </a:endParaRPr>
          </a:p>
        </p:txBody>
      </p:sp>
    </p:spTree>
    <p:extLst>
      <p:ext uri="{BB962C8B-B14F-4D97-AF65-F5344CB8AC3E}">
        <p14:creationId xmlns:p14="http://schemas.microsoft.com/office/powerpoint/2010/main" val="207249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laceHolder 1"/>
          <p:cNvSpPr>
            <a:spLocks noGrp="1" noRot="1" noChangeAspect="1"/>
          </p:cNvSpPr>
          <p:nvPr>
            <p:ph type="sldImg"/>
          </p:nvPr>
        </p:nvSpPr>
        <p:spPr>
          <a:xfrm>
            <a:off x="217488" y="812800"/>
            <a:ext cx="7124700" cy="4008438"/>
          </a:xfrm>
          <a:prstGeom prst="rect">
            <a:avLst/>
          </a:prstGeom>
        </p:spPr>
      </p:sp>
      <p:sp>
        <p:nvSpPr>
          <p:cNvPr id="396" name="PlaceHolder 2"/>
          <p:cNvSpPr>
            <a:spLocks noGrp="1"/>
          </p:cNvSpPr>
          <p:nvPr>
            <p:ph type="body"/>
          </p:nvPr>
        </p:nvSpPr>
        <p:spPr>
          <a:xfrm>
            <a:off x="756000" y="5078520"/>
            <a:ext cx="6047280" cy="4810680"/>
          </a:xfrm>
          <a:prstGeom prst="rect">
            <a:avLst/>
          </a:prstGeom>
        </p:spPr>
        <p:txBody>
          <a:bodyPr lIns="0" tIns="0" rIns="0" bIns="0">
            <a:noAutofit/>
          </a:bodyPr>
          <a:lstStyle/>
          <a:p>
            <a:pPr>
              <a:lnSpc>
                <a:spcPct val="100000"/>
              </a:lnSpc>
              <a:tabLst>
                <a:tab pos="0" algn="l"/>
              </a:tabLst>
            </a:pPr>
            <a:r>
              <a:rPr lang="de-DE" sz="2000" b="0" strike="noStrike" spc="-1">
                <a:latin typeface="Arial"/>
              </a:rPr>
              <a:t>DGPs-Gütesiegel ergänzen </a:t>
            </a:r>
          </a:p>
        </p:txBody>
      </p:sp>
      <p:sp>
        <p:nvSpPr>
          <p:cNvPr id="397" name="TextShape 3"/>
          <p:cNvSpPr txBox="1"/>
          <p:nvPr/>
        </p:nvSpPr>
        <p:spPr>
          <a:xfrm>
            <a:off x="4278960" y="10157400"/>
            <a:ext cx="3280320" cy="533880"/>
          </a:xfrm>
          <a:prstGeom prst="rect">
            <a:avLst/>
          </a:prstGeom>
          <a:noFill/>
          <a:ln>
            <a:noFill/>
          </a:ln>
        </p:spPr>
        <p:txBody>
          <a:bodyPr lIns="0" tIns="0" rIns="0" bIns="0" anchor="b">
            <a:noAutofit/>
          </a:bodyPr>
          <a:lstStyle/>
          <a:p>
            <a:pPr>
              <a:lnSpc>
                <a:spcPct val="100000"/>
              </a:lnSpc>
            </a:pPr>
            <a:fld id="{7CD52938-D197-4729-AA40-4F0047FF6A55}" type="slidenum">
              <a:rPr lang="de-DE" sz="1800" b="0" strike="noStrike" spc="-1">
                <a:solidFill>
                  <a:srgbClr val="000000"/>
                </a:solidFill>
                <a:latin typeface="+mn-lt"/>
                <a:ea typeface="+mn-ea"/>
              </a:rPr>
              <a:t>11</a:t>
            </a:fld>
            <a:endParaRPr lang="de-DE" sz="18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3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3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3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4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4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4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4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4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4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4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4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4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83061-41A0-B7C0-C2DE-B3292303014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810E330-E626-2B49-A7F7-B4AB2CDEB2D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EE8E8A-6DA7-5494-073D-309EAA4DE669}"/>
              </a:ext>
            </a:extLst>
          </p:cNvPr>
          <p:cNvSpPr>
            <a:spLocks noGrp="1"/>
          </p:cNvSpPr>
          <p:nvPr>
            <p:ph type="dt" sz="half" idx="10"/>
          </p:nvPr>
        </p:nvSpPr>
        <p:spPr/>
        <p:txBody>
          <a:bodyPr/>
          <a:lstStyle/>
          <a:p>
            <a:fld id="{7FBB72C7-737F-864B-815D-A095D815F814}" type="datetimeFigureOut">
              <a:rPr lang="de-DE" smtClean="0"/>
              <a:t>21.06.22</a:t>
            </a:fld>
            <a:endParaRPr lang="de-DE"/>
          </a:p>
        </p:txBody>
      </p:sp>
      <p:sp>
        <p:nvSpPr>
          <p:cNvPr id="5" name="Fußzeilenplatzhalter 4">
            <a:extLst>
              <a:ext uri="{FF2B5EF4-FFF2-40B4-BE49-F238E27FC236}">
                <a16:creationId xmlns:a16="http://schemas.microsoft.com/office/drawing/2014/main" id="{4040B3FA-67D3-9A1B-A5B8-1A0E718D2D8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D4CADB1-167F-88EC-58AE-95EFAB4E7560}"/>
              </a:ext>
            </a:extLst>
          </p:cNvPr>
          <p:cNvSpPr>
            <a:spLocks noGrp="1"/>
          </p:cNvSpPr>
          <p:nvPr>
            <p:ph type="sldNum" sz="quarter" idx="12"/>
          </p:nvPr>
        </p:nvSpPr>
        <p:spPr/>
        <p:txBody>
          <a:bodyPr/>
          <a:lstStyle/>
          <a:p>
            <a:fld id="{F58C1E9B-D247-B74B-8AEF-88D40D950931}" type="slidenum">
              <a:rPr lang="de-DE" smtClean="0"/>
              <a:t>‹#›</a:t>
            </a:fld>
            <a:endParaRPr lang="de-DE"/>
          </a:p>
        </p:txBody>
      </p:sp>
    </p:spTree>
    <p:extLst>
      <p:ext uri="{BB962C8B-B14F-4D97-AF65-F5344CB8AC3E}">
        <p14:creationId xmlns:p14="http://schemas.microsoft.com/office/powerpoint/2010/main" val="3822055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6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6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6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6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7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7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7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8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8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8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8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8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8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8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8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9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9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9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9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9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9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9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1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1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1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2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2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2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3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3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3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3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3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3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3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4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4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4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4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4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4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6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2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6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6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6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7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7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7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7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7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7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7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7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8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8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8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8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8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8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8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9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9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9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9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9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9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2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2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3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3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3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3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4" name="CustomShape 1" hidden="1"/>
          <p:cNvSpPr/>
          <p:nvPr/>
        </p:nvSpPr>
        <p:spPr>
          <a:xfrm>
            <a:off x="9780120" y="6371280"/>
            <a:ext cx="1979280" cy="431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 name="CustomShape 2" hidden="1"/>
          <p:cNvSpPr/>
          <p:nvPr/>
        </p:nvSpPr>
        <p:spPr>
          <a:xfrm>
            <a:off x="9780120" y="6803280"/>
            <a:ext cx="1979280" cy="54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p:style>
      </p:sp>
      <p:sp>
        <p:nvSpPr>
          <p:cNvPr id="2" name="CustomShape 3" hidden="1"/>
          <p:cNvSpPr/>
          <p:nvPr/>
        </p:nvSpPr>
        <p:spPr>
          <a:xfrm>
            <a:off x="0" y="6371280"/>
            <a:ext cx="9779400" cy="431280"/>
          </a:xfrm>
          <a:custGeom>
            <a:avLst/>
            <a:gdLst/>
            <a:ahLst/>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sp>
        <p:nvSpPr>
          <p:cNvPr id="3" name="CustomShape 4" hidden="1"/>
          <p:cNvSpPr/>
          <p:nvPr/>
        </p:nvSpPr>
        <p:spPr>
          <a:xfrm>
            <a:off x="0" y="6803280"/>
            <a:ext cx="97794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 name="CustomShape 5" hidden="1"/>
          <p:cNvSpPr/>
          <p:nvPr/>
        </p:nvSpPr>
        <p:spPr>
          <a:xfrm>
            <a:off x="11760120" y="6803280"/>
            <a:ext cx="431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Line 6"/>
          <p:cNvSpPr/>
          <p:nvPr/>
        </p:nvSpPr>
        <p:spPr>
          <a:xfrm flipH="1">
            <a:off x="0" y="6371280"/>
            <a:ext cx="1219176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p:style>
      </p:sp>
      <p:pic>
        <p:nvPicPr>
          <p:cNvPr id="6" name="Grafik 10" descr="Ein Bild, das Computer, Katze enthält.&#10;&#10;Automatisch generierte Beschreibung"/>
          <p:cNvPicPr/>
          <p:nvPr/>
        </p:nvPicPr>
        <p:blipFill>
          <a:blip r:embed="rId15"/>
          <a:stretch/>
        </p:blipFill>
        <p:spPr>
          <a:xfrm>
            <a:off x="10233720" y="6435000"/>
            <a:ext cx="1071720" cy="303840"/>
          </a:xfrm>
          <a:prstGeom prst="rect">
            <a:avLst/>
          </a:prstGeom>
          <a:ln>
            <a:noFill/>
          </a:ln>
        </p:spPr>
      </p:pic>
      <p:sp>
        <p:nvSpPr>
          <p:cNvPr id="7" name="CustomShape 7"/>
          <p:cNvSpPr/>
          <p:nvPr/>
        </p:nvSpPr>
        <p:spPr>
          <a:xfrm>
            <a:off x="9780120" y="6803280"/>
            <a:ext cx="1979280" cy="54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p:style>
      </p:sp>
      <p:sp>
        <p:nvSpPr>
          <p:cNvPr id="8" name="CustomShape 8"/>
          <p:cNvSpPr/>
          <p:nvPr/>
        </p:nvSpPr>
        <p:spPr>
          <a:xfrm>
            <a:off x="0" y="6803280"/>
            <a:ext cx="97794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9" name="CustomShape 9"/>
          <p:cNvSpPr/>
          <p:nvPr/>
        </p:nvSpPr>
        <p:spPr>
          <a:xfrm>
            <a:off x="11760120" y="6803280"/>
            <a:ext cx="431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 name="CustomShape 10"/>
          <p:cNvSpPr/>
          <p:nvPr/>
        </p:nvSpPr>
        <p:spPr>
          <a:xfrm>
            <a:off x="9780480" y="4375080"/>
            <a:ext cx="2410560" cy="114120"/>
          </a:xfrm>
          <a:prstGeom prst="rect">
            <a:avLst/>
          </a:prstGeom>
          <a:ln>
            <a:noFill/>
          </a:ln>
        </p:spPr>
        <p:style>
          <a:lnRef idx="2">
            <a:schemeClr val="accent1">
              <a:shade val="50000"/>
            </a:schemeClr>
          </a:lnRef>
          <a:fillRef idx="1">
            <a:schemeClr val="accent1"/>
          </a:fillRef>
          <a:effectRef idx="0">
            <a:schemeClr val="accent1"/>
          </a:effectRef>
          <a:fontRef idx="minor"/>
        </p:style>
      </p:sp>
      <p:pic>
        <p:nvPicPr>
          <p:cNvPr id="11" name="Grafik 3" descr="Ein Bild, das Computer, Katze enthält.&#10;&#10;Automatisch generierte Beschreibung"/>
          <p:cNvPicPr/>
          <p:nvPr/>
        </p:nvPicPr>
        <p:blipFill>
          <a:blip r:embed="rId15"/>
          <a:stretch/>
        </p:blipFill>
        <p:spPr>
          <a:xfrm>
            <a:off x="10181160" y="5805000"/>
            <a:ext cx="1609920" cy="456480"/>
          </a:xfrm>
          <a:prstGeom prst="rect">
            <a:avLst/>
          </a:prstGeom>
          <a:ln>
            <a:noFill/>
          </a:ln>
        </p:spPr>
      </p:pic>
      <p:sp>
        <p:nvSpPr>
          <p:cNvPr id="12" name="PlaceHolder 11"/>
          <p:cNvSpPr>
            <a:spLocks noGrp="1"/>
          </p:cNvSpPr>
          <p:nvPr>
            <p:ph type="title"/>
          </p:nvPr>
        </p:nvSpPr>
        <p:spPr>
          <a:xfrm>
            <a:off x="609480" y="273600"/>
            <a:ext cx="10972440" cy="1144800"/>
          </a:xfrm>
          <a:prstGeom prst="rect">
            <a:avLst/>
          </a:prstGeom>
        </p:spPr>
        <p:txBody>
          <a:bodyPr lIns="0" tIns="0" rIns="0" bIns="0" anchor="ctr">
            <a:noAutofit/>
          </a:bodyPr>
          <a:lstStyle/>
          <a:p>
            <a:r>
              <a:rPr lang="de-DE" sz="1800" b="0" strike="noStrike" spc="-1">
                <a:solidFill>
                  <a:srgbClr val="000000"/>
                </a:solidFill>
                <a:latin typeface="Arial"/>
              </a:rPr>
              <a:t>Format des Titeltextes durch Klicken bearbeiten</a:t>
            </a:r>
          </a:p>
        </p:txBody>
      </p:sp>
      <p:sp>
        <p:nvSpPr>
          <p:cNvPr id="13" name="PlaceHolder 1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 name="CustomShape 1"/>
          <p:cNvSpPr/>
          <p:nvPr/>
        </p:nvSpPr>
        <p:spPr>
          <a:xfrm>
            <a:off x="9780120" y="6371280"/>
            <a:ext cx="1979280" cy="431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1" name="CustomShape 2"/>
          <p:cNvSpPr/>
          <p:nvPr/>
        </p:nvSpPr>
        <p:spPr>
          <a:xfrm>
            <a:off x="9780120" y="6803280"/>
            <a:ext cx="1979280" cy="54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p:style>
      </p:sp>
      <p:sp>
        <p:nvSpPr>
          <p:cNvPr id="52" name="CustomShape 3"/>
          <p:cNvSpPr/>
          <p:nvPr/>
        </p:nvSpPr>
        <p:spPr>
          <a:xfrm>
            <a:off x="0" y="6371280"/>
            <a:ext cx="9779400" cy="431280"/>
          </a:xfrm>
          <a:custGeom>
            <a:avLst/>
            <a:gdLst/>
            <a:ahLst/>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sp>
        <p:nvSpPr>
          <p:cNvPr id="53" name="CustomShape 4"/>
          <p:cNvSpPr/>
          <p:nvPr/>
        </p:nvSpPr>
        <p:spPr>
          <a:xfrm>
            <a:off x="0" y="6803280"/>
            <a:ext cx="97794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54" name="CustomShape 5"/>
          <p:cNvSpPr/>
          <p:nvPr/>
        </p:nvSpPr>
        <p:spPr>
          <a:xfrm>
            <a:off x="11760120" y="6803280"/>
            <a:ext cx="431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5" name="Line 6"/>
          <p:cNvSpPr/>
          <p:nvPr/>
        </p:nvSpPr>
        <p:spPr>
          <a:xfrm flipH="1">
            <a:off x="0" y="6371280"/>
            <a:ext cx="1219176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p:style>
      </p:sp>
      <p:pic>
        <p:nvPicPr>
          <p:cNvPr id="56" name="Grafik 10" descr="Ein Bild, das Computer, Katze enthält.&#10;&#10;Automatisch generierte Beschreibung"/>
          <p:cNvPicPr/>
          <p:nvPr/>
        </p:nvPicPr>
        <p:blipFill>
          <a:blip r:embed="rId14"/>
          <a:stretch/>
        </p:blipFill>
        <p:spPr>
          <a:xfrm>
            <a:off x="10233720" y="6435000"/>
            <a:ext cx="1071720" cy="303840"/>
          </a:xfrm>
          <a:prstGeom prst="rect">
            <a:avLst/>
          </a:prstGeom>
          <a:ln>
            <a:noFill/>
          </a:ln>
        </p:spPr>
      </p:pic>
      <p:sp>
        <p:nvSpPr>
          <p:cNvPr id="57" name="PlaceHolder 7"/>
          <p:cNvSpPr>
            <a:spLocks noGrp="1"/>
          </p:cNvSpPr>
          <p:nvPr>
            <p:ph type="title"/>
          </p:nvPr>
        </p:nvSpPr>
        <p:spPr>
          <a:xfrm>
            <a:off x="838080" y="417600"/>
            <a:ext cx="10515240" cy="1113840"/>
          </a:xfrm>
          <a:prstGeom prst="rect">
            <a:avLst/>
          </a:prstGeom>
        </p:spPr>
        <p:txBody>
          <a:bodyPr lIns="0" tIns="0" rIns="0" bIns="0" anchor="ctr">
            <a:noAutofit/>
          </a:bodyPr>
          <a:lstStyle/>
          <a:p>
            <a:pPr>
              <a:lnSpc>
                <a:spcPct val="90000"/>
              </a:lnSpc>
            </a:pPr>
            <a:r>
              <a:rPr lang="de-DE" sz="4400" b="0" strike="noStrike" spc="-1">
                <a:solidFill>
                  <a:srgbClr val="000000"/>
                </a:solidFill>
                <a:latin typeface="Arial"/>
                <a:ea typeface="DejaVu Sans"/>
              </a:rPr>
              <a:t>Mastertitelformat bearbeiten</a:t>
            </a:r>
            <a:endParaRPr lang="de-DE" sz="4400" b="0" strike="noStrike" spc="-1">
              <a:solidFill>
                <a:srgbClr val="000000"/>
              </a:solidFill>
              <a:latin typeface="Arial"/>
            </a:endParaRPr>
          </a:p>
        </p:txBody>
      </p:sp>
      <p:sp>
        <p:nvSpPr>
          <p:cNvPr id="58" name="PlaceHolder 8"/>
          <p:cNvSpPr>
            <a:spLocks noGrp="1"/>
          </p:cNvSpPr>
          <p:nvPr>
            <p:ph type="body"/>
          </p:nvPr>
        </p:nvSpPr>
        <p:spPr>
          <a:xfrm>
            <a:off x="838080" y="1717920"/>
            <a:ext cx="10515240" cy="4458600"/>
          </a:xfrm>
          <a:prstGeom prst="rect">
            <a:avLst/>
          </a:prstGeom>
        </p:spPr>
        <p:txBody>
          <a:bodyPr lIns="0" tIns="0" rIns="0" bIns="0">
            <a:noAutofit/>
          </a:bodyPr>
          <a:lstStyle/>
          <a:p>
            <a:pPr marL="228600" indent="-228240">
              <a:lnSpc>
                <a:spcPct val="90000"/>
              </a:lnSpc>
              <a:spcBef>
                <a:spcPts val="1001"/>
              </a:spcBef>
              <a:buClr>
                <a:srgbClr val="000000"/>
              </a:buClr>
              <a:buFont typeface="Arial"/>
              <a:buChar char="•"/>
            </a:pPr>
            <a:r>
              <a:rPr lang="de-DE" sz="2800" b="0" strike="noStrike" spc="-1">
                <a:solidFill>
                  <a:srgbClr val="000000"/>
                </a:solidFill>
                <a:latin typeface="Arial"/>
                <a:ea typeface="DejaVu Sans"/>
              </a:rPr>
              <a:t>Mastertextformat bearbeiten</a:t>
            </a:r>
            <a:endParaRPr lang="de-DE" sz="2800" b="0" strike="noStrike" spc="-1">
              <a:solidFill>
                <a:srgbClr val="000000"/>
              </a:solidFill>
              <a:latin typeface="Arial"/>
            </a:endParaRPr>
          </a:p>
          <a:p>
            <a:pPr marL="685800" lvl="1" indent="-228240">
              <a:lnSpc>
                <a:spcPct val="90000"/>
              </a:lnSpc>
              <a:spcBef>
                <a:spcPts val="499"/>
              </a:spcBef>
              <a:buClr>
                <a:srgbClr val="000000"/>
              </a:buClr>
              <a:buFont typeface="Arial"/>
              <a:buChar char="•"/>
            </a:pPr>
            <a:r>
              <a:rPr lang="de-DE" sz="2400" b="0" strike="noStrike" spc="-1">
                <a:solidFill>
                  <a:srgbClr val="000000"/>
                </a:solidFill>
                <a:latin typeface="Arial"/>
                <a:ea typeface="DejaVu Sans"/>
              </a:rPr>
              <a:t>Zweite Ebene</a:t>
            </a:r>
            <a:endParaRPr lang="de-DE" sz="2400" b="0" strike="noStrike" spc="-1">
              <a:solidFill>
                <a:srgbClr val="000000"/>
              </a:solidFill>
              <a:latin typeface="Arial"/>
            </a:endParaRPr>
          </a:p>
          <a:p>
            <a:pPr marL="1143000" lvl="2" indent="-228240">
              <a:lnSpc>
                <a:spcPct val="90000"/>
              </a:lnSpc>
              <a:spcBef>
                <a:spcPts val="499"/>
              </a:spcBef>
              <a:buClr>
                <a:srgbClr val="000000"/>
              </a:buClr>
              <a:buFont typeface="Arial"/>
              <a:buChar char="•"/>
            </a:pPr>
            <a:r>
              <a:rPr lang="de-DE" sz="2000" b="0" strike="noStrike" spc="-1">
                <a:solidFill>
                  <a:srgbClr val="000000"/>
                </a:solidFill>
                <a:latin typeface="Arial"/>
                <a:ea typeface="DejaVu Sans"/>
              </a:rPr>
              <a:t>Dritte Ebene</a:t>
            </a:r>
            <a:endParaRPr lang="de-DE" sz="2000" b="0" strike="noStrike" spc="-1">
              <a:solidFill>
                <a:srgbClr val="000000"/>
              </a:solidFill>
              <a:latin typeface="Arial"/>
            </a:endParaRPr>
          </a:p>
          <a:p>
            <a:pPr marL="1600200" lvl="3" indent="-228240">
              <a:lnSpc>
                <a:spcPct val="90000"/>
              </a:lnSpc>
              <a:spcBef>
                <a:spcPts val="499"/>
              </a:spcBef>
              <a:buClr>
                <a:srgbClr val="000000"/>
              </a:buClr>
              <a:buFont typeface="Arial"/>
              <a:buChar char="•"/>
            </a:pPr>
            <a:r>
              <a:rPr lang="de-DE" sz="1800" b="0" strike="noStrike" spc="-1">
                <a:solidFill>
                  <a:srgbClr val="000000"/>
                </a:solidFill>
                <a:latin typeface="Arial"/>
                <a:ea typeface="DejaVu Sans"/>
              </a:rPr>
              <a:t>Vierte Ebene</a:t>
            </a:r>
            <a:endParaRPr lang="de-DE" sz="1800" b="0" strike="noStrike" spc="-1">
              <a:solidFill>
                <a:srgbClr val="000000"/>
              </a:solidFill>
              <a:latin typeface="Arial"/>
            </a:endParaRPr>
          </a:p>
          <a:p>
            <a:pPr marL="2057400" lvl="4" indent="-228240">
              <a:lnSpc>
                <a:spcPct val="90000"/>
              </a:lnSpc>
              <a:spcBef>
                <a:spcPts val="499"/>
              </a:spcBef>
              <a:buClr>
                <a:srgbClr val="000000"/>
              </a:buClr>
              <a:buFont typeface="Arial"/>
              <a:buChar char="•"/>
            </a:pPr>
            <a:r>
              <a:rPr lang="de-DE" sz="1800" b="0" strike="noStrike" spc="-1">
                <a:solidFill>
                  <a:srgbClr val="000000"/>
                </a:solidFill>
                <a:latin typeface="Arial"/>
                <a:ea typeface="DejaVu Sans"/>
              </a:rPr>
              <a:t>Fünfte Ebene</a:t>
            </a:r>
            <a:endParaRPr lang="de-DE" sz="1800" b="0" strike="noStrike" spc="-1">
              <a:solidFill>
                <a:srgbClr val="000000"/>
              </a:solidFill>
              <a:latin typeface="Arial"/>
            </a:endParaRPr>
          </a:p>
        </p:txBody>
      </p:sp>
      <p:sp>
        <p:nvSpPr>
          <p:cNvPr id="59" name="PlaceHolder 9"/>
          <p:cNvSpPr>
            <a:spLocks noGrp="1"/>
          </p:cNvSpPr>
          <p:nvPr>
            <p:ph type="dt"/>
          </p:nvPr>
        </p:nvSpPr>
        <p:spPr>
          <a:xfrm>
            <a:off x="0" y="0"/>
            <a:ext cx="0" cy="0"/>
          </a:xfrm>
          <a:prstGeom prst="rect">
            <a:avLst/>
          </a:prstGeom>
        </p:spPr>
        <p:txBody>
          <a:bodyPr lIns="90000" tIns="45000" rIns="90000" bIns="45000">
            <a:noAutofit/>
          </a:bodyPr>
          <a:lstStyle/>
          <a:p>
            <a:pPr>
              <a:lnSpc>
                <a:spcPct val="100000"/>
              </a:lnSpc>
            </a:pPr>
            <a:fld id="{428BF415-805F-42AF-9960-E088CE1FB87C}" type="datetime1">
              <a:rPr lang="de-DE" sz="1800" b="0" strike="noStrike" spc="-1">
                <a:solidFill>
                  <a:srgbClr val="000000"/>
                </a:solidFill>
                <a:latin typeface="Arial"/>
                <a:ea typeface="DejaVu Sans"/>
              </a:rPr>
              <a:t>21.06.22</a:t>
            </a:fld>
            <a:endParaRPr lang="de-DE" sz="1800" b="0" strike="noStrike" spc="-1">
              <a:latin typeface="Times New Roman"/>
            </a:endParaRPr>
          </a:p>
        </p:txBody>
      </p:sp>
      <p:sp>
        <p:nvSpPr>
          <p:cNvPr id="60" name="PlaceHolder 10"/>
          <p:cNvSpPr>
            <a:spLocks noGrp="1"/>
          </p:cNvSpPr>
          <p:nvPr>
            <p:ph type="ftr"/>
          </p:nvPr>
        </p:nvSpPr>
        <p:spPr>
          <a:xfrm>
            <a:off x="432000" y="6439680"/>
            <a:ext cx="5663160" cy="294480"/>
          </a:xfrm>
          <a:prstGeom prst="rect">
            <a:avLst/>
          </a:prstGeom>
        </p:spPr>
        <p:txBody>
          <a:bodyPr lIns="0" tIns="0" rIns="0" bIns="0" anchor="ctr">
            <a:noAutofit/>
          </a:bodyPr>
          <a:lstStyle/>
          <a:p>
            <a:pPr>
              <a:lnSpc>
                <a:spcPct val="100000"/>
              </a:lnSpc>
            </a:pPr>
            <a:r>
              <a:rPr lang="de-DE" sz="1800" b="0" strike="noStrike" spc="-1">
                <a:solidFill>
                  <a:srgbClr val="000000"/>
                </a:solidFill>
                <a:latin typeface="Arial"/>
                <a:ea typeface="DejaVu Sans"/>
              </a:rPr>
              <a:t>Datum</a:t>
            </a:r>
            <a:endParaRPr lang="de-DE" sz="1800" b="0" strike="noStrike" spc="-1">
              <a:latin typeface="Times New Roman"/>
            </a:endParaRPr>
          </a:p>
        </p:txBody>
      </p:sp>
      <p:sp>
        <p:nvSpPr>
          <p:cNvPr id="61" name="PlaceHolder 11"/>
          <p:cNvSpPr>
            <a:spLocks noGrp="1"/>
          </p:cNvSpPr>
          <p:nvPr>
            <p:ph type="sldNum"/>
          </p:nvPr>
        </p:nvSpPr>
        <p:spPr>
          <a:xfrm>
            <a:off x="11760120" y="6371280"/>
            <a:ext cx="431280" cy="431280"/>
          </a:xfrm>
          <a:prstGeom prst="rect">
            <a:avLst/>
          </a:prstGeom>
        </p:spPr>
        <p:txBody>
          <a:bodyPr lIns="0" tIns="0" rIns="0" bIns="0" anchor="ctr">
            <a:noAutofit/>
          </a:bodyPr>
          <a:lstStyle/>
          <a:p>
            <a:pPr>
              <a:lnSpc>
                <a:spcPct val="100000"/>
              </a:lnSpc>
            </a:pPr>
            <a:fld id="{11C99DFD-64FF-4D17-A822-28369AA1D863}" type="slidenum">
              <a:rPr lang="de-DE" sz="1800" b="0" strike="noStrike" spc="-1">
                <a:solidFill>
                  <a:srgbClr val="000000"/>
                </a:solidFill>
                <a:latin typeface="Arial"/>
                <a:ea typeface="DejaVu Sans"/>
              </a:rPr>
              <a:t>‹#›</a:t>
            </a:fld>
            <a:endParaRPr lang="de-DE"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 name="CustomShape 1"/>
          <p:cNvSpPr/>
          <p:nvPr/>
        </p:nvSpPr>
        <p:spPr>
          <a:xfrm>
            <a:off x="9780120" y="6371280"/>
            <a:ext cx="1979280" cy="431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9" name="CustomShape 2"/>
          <p:cNvSpPr/>
          <p:nvPr/>
        </p:nvSpPr>
        <p:spPr>
          <a:xfrm>
            <a:off x="9780120" y="6803280"/>
            <a:ext cx="1979280" cy="54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p:style>
      </p:sp>
      <p:sp>
        <p:nvSpPr>
          <p:cNvPr id="100" name="CustomShape 3"/>
          <p:cNvSpPr/>
          <p:nvPr/>
        </p:nvSpPr>
        <p:spPr>
          <a:xfrm>
            <a:off x="0" y="6371280"/>
            <a:ext cx="9779400" cy="431280"/>
          </a:xfrm>
          <a:custGeom>
            <a:avLst/>
            <a:gdLst/>
            <a:ahLst/>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sp>
        <p:nvSpPr>
          <p:cNvPr id="101" name="CustomShape 4"/>
          <p:cNvSpPr/>
          <p:nvPr/>
        </p:nvSpPr>
        <p:spPr>
          <a:xfrm>
            <a:off x="0" y="6803280"/>
            <a:ext cx="97794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02" name="CustomShape 5"/>
          <p:cNvSpPr/>
          <p:nvPr/>
        </p:nvSpPr>
        <p:spPr>
          <a:xfrm>
            <a:off x="11760120" y="6803280"/>
            <a:ext cx="431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3" name="Line 6"/>
          <p:cNvSpPr/>
          <p:nvPr/>
        </p:nvSpPr>
        <p:spPr>
          <a:xfrm flipH="1">
            <a:off x="0" y="6371280"/>
            <a:ext cx="1219176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p:style>
      </p:sp>
      <p:pic>
        <p:nvPicPr>
          <p:cNvPr id="104" name="Grafik 10" descr="Ein Bild, das Computer, Katze enthält.&#10;&#10;Automatisch generierte Beschreibung"/>
          <p:cNvPicPr/>
          <p:nvPr/>
        </p:nvPicPr>
        <p:blipFill>
          <a:blip r:embed="rId14"/>
          <a:stretch/>
        </p:blipFill>
        <p:spPr>
          <a:xfrm>
            <a:off x="10233720" y="6435000"/>
            <a:ext cx="1071720" cy="303840"/>
          </a:xfrm>
          <a:prstGeom prst="rect">
            <a:avLst/>
          </a:prstGeom>
          <a:ln>
            <a:noFill/>
          </a:ln>
        </p:spPr>
      </p:pic>
      <p:sp>
        <p:nvSpPr>
          <p:cNvPr id="105" name="PlaceHolder 7"/>
          <p:cNvSpPr>
            <a:spLocks noGrp="1"/>
          </p:cNvSpPr>
          <p:nvPr>
            <p:ph type="title"/>
          </p:nvPr>
        </p:nvSpPr>
        <p:spPr>
          <a:xfrm>
            <a:off x="432000" y="432000"/>
            <a:ext cx="11327400" cy="431280"/>
          </a:xfrm>
          <a:prstGeom prst="rect">
            <a:avLst/>
          </a:prstGeom>
        </p:spPr>
        <p:txBody>
          <a:bodyPr lIns="0" tIns="0" rIns="0" bIns="0" anchor="ctr">
            <a:noAutofit/>
          </a:bodyPr>
          <a:lstStyle/>
          <a:p>
            <a:r>
              <a:rPr lang="de-DE" sz="4400" b="0" strike="noStrike" spc="-1">
                <a:solidFill>
                  <a:srgbClr val="000000"/>
                </a:solidFill>
                <a:latin typeface="Arial"/>
              </a:rPr>
              <a:t>Format des Titeltextes durch Klicken bearbeiten</a:t>
            </a:r>
          </a:p>
        </p:txBody>
      </p:sp>
      <p:sp>
        <p:nvSpPr>
          <p:cNvPr id="106" name="PlaceHolder 8"/>
          <p:cNvSpPr>
            <a:spLocks noGrp="1"/>
          </p:cNvSpPr>
          <p:nvPr>
            <p:ph type="body"/>
          </p:nvPr>
        </p:nvSpPr>
        <p:spPr>
          <a:xfrm>
            <a:off x="431640" y="1008000"/>
            <a:ext cx="5533200" cy="1710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8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8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800" b="0" strike="noStrike" spc="-1">
                <a:solidFill>
                  <a:srgbClr val="000000"/>
                </a:solidFill>
                <a:latin typeface="Arial"/>
              </a:rPr>
              <a:t>Siebte Gliederungsebene</a:t>
            </a:r>
          </a:p>
        </p:txBody>
      </p:sp>
      <p:sp>
        <p:nvSpPr>
          <p:cNvPr id="107" name="PlaceHolder 9"/>
          <p:cNvSpPr>
            <a:spLocks noGrp="1"/>
          </p:cNvSpPr>
          <p:nvPr>
            <p:ph type="body"/>
          </p:nvPr>
        </p:nvSpPr>
        <p:spPr>
          <a:xfrm>
            <a:off x="6242400" y="1008000"/>
            <a:ext cx="5533200" cy="1710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8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8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800" b="0" strike="noStrike" spc="-1">
                <a:solidFill>
                  <a:srgbClr val="000000"/>
                </a:solidFill>
                <a:latin typeface="Arial"/>
              </a:rPr>
              <a:t>Siebte Gliederungsebene</a:t>
            </a:r>
          </a:p>
        </p:txBody>
      </p:sp>
      <p:sp>
        <p:nvSpPr>
          <p:cNvPr id="108" name="PlaceHolder 10"/>
          <p:cNvSpPr>
            <a:spLocks noGrp="1"/>
          </p:cNvSpPr>
          <p:nvPr>
            <p:ph type="body"/>
          </p:nvPr>
        </p:nvSpPr>
        <p:spPr>
          <a:xfrm>
            <a:off x="431640" y="1195920"/>
            <a:ext cx="5533200" cy="1710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8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8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800" b="0" strike="noStrike" spc="-1">
                <a:solidFill>
                  <a:srgbClr val="000000"/>
                </a:solidFill>
                <a:latin typeface="Arial"/>
              </a:rPr>
              <a:t>Siebte Gliederungsebene</a:t>
            </a:r>
          </a:p>
        </p:txBody>
      </p:sp>
      <p:sp>
        <p:nvSpPr>
          <p:cNvPr id="109" name="PlaceHolder 11"/>
          <p:cNvSpPr>
            <a:spLocks noGrp="1"/>
          </p:cNvSpPr>
          <p:nvPr>
            <p:ph type="body"/>
          </p:nvPr>
        </p:nvSpPr>
        <p:spPr>
          <a:xfrm>
            <a:off x="6242400" y="1195920"/>
            <a:ext cx="5533200" cy="1710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8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8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8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46" name="CustomShape 1"/>
          <p:cNvSpPr/>
          <p:nvPr/>
        </p:nvSpPr>
        <p:spPr>
          <a:xfrm>
            <a:off x="9780120" y="6371280"/>
            <a:ext cx="1979280" cy="431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7" name="CustomShape 2"/>
          <p:cNvSpPr/>
          <p:nvPr/>
        </p:nvSpPr>
        <p:spPr>
          <a:xfrm>
            <a:off x="9780120" y="6803280"/>
            <a:ext cx="1979280" cy="54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p:style>
      </p:sp>
      <p:sp>
        <p:nvSpPr>
          <p:cNvPr id="148" name="CustomShape 3"/>
          <p:cNvSpPr/>
          <p:nvPr/>
        </p:nvSpPr>
        <p:spPr>
          <a:xfrm>
            <a:off x="0" y="6371280"/>
            <a:ext cx="9779400" cy="431280"/>
          </a:xfrm>
          <a:custGeom>
            <a:avLst/>
            <a:gdLst/>
            <a:ahLst/>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sp>
        <p:nvSpPr>
          <p:cNvPr id="149" name="CustomShape 4"/>
          <p:cNvSpPr/>
          <p:nvPr/>
        </p:nvSpPr>
        <p:spPr>
          <a:xfrm>
            <a:off x="0" y="6803280"/>
            <a:ext cx="97794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50" name="CustomShape 5"/>
          <p:cNvSpPr/>
          <p:nvPr/>
        </p:nvSpPr>
        <p:spPr>
          <a:xfrm>
            <a:off x="11760120" y="6803280"/>
            <a:ext cx="431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51" name="Line 6"/>
          <p:cNvSpPr/>
          <p:nvPr/>
        </p:nvSpPr>
        <p:spPr>
          <a:xfrm flipH="1">
            <a:off x="0" y="6371280"/>
            <a:ext cx="1219176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p:style>
      </p:sp>
      <p:pic>
        <p:nvPicPr>
          <p:cNvPr id="152" name="Grafik 10" descr="Ein Bild, das Computer, Katze enthält.&#10;&#10;Automatisch generierte Beschreibung"/>
          <p:cNvPicPr/>
          <p:nvPr/>
        </p:nvPicPr>
        <p:blipFill>
          <a:blip r:embed="rId14"/>
          <a:stretch/>
        </p:blipFill>
        <p:spPr>
          <a:xfrm>
            <a:off x="10233720" y="6435000"/>
            <a:ext cx="1071720" cy="303840"/>
          </a:xfrm>
          <a:prstGeom prst="rect">
            <a:avLst/>
          </a:prstGeom>
          <a:ln>
            <a:noFill/>
          </a:ln>
        </p:spPr>
      </p:pic>
      <p:sp>
        <p:nvSpPr>
          <p:cNvPr id="153" name="CustomShape 7"/>
          <p:cNvSpPr/>
          <p:nvPr/>
        </p:nvSpPr>
        <p:spPr>
          <a:xfrm>
            <a:off x="11760120" y="6803280"/>
            <a:ext cx="431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54" name="CustomShape 8"/>
          <p:cNvSpPr/>
          <p:nvPr/>
        </p:nvSpPr>
        <p:spPr>
          <a:xfrm>
            <a:off x="0" y="6803280"/>
            <a:ext cx="97794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55" name="CustomShape 9"/>
          <p:cNvSpPr/>
          <p:nvPr/>
        </p:nvSpPr>
        <p:spPr>
          <a:xfrm>
            <a:off x="9780120" y="6803280"/>
            <a:ext cx="1979280" cy="54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p:style>
      </p:sp>
      <p:sp>
        <p:nvSpPr>
          <p:cNvPr id="156" name="CustomShape 10"/>
          <p:cNvSpPr/>
          <p:nvPr/>
        </p:nvSpPr>
        <p:spPr>
          <a:xfrm>
            <a:off x="8458200" y="2685960"/>
            <a:ext cx="3733200" cy="114120"/>
          </a:xfrm>
          <a:prstGeom prst="rect">
            <a:avLst/>
          </a:prstGeom>
          <a:ln>
            <a:noFill/>
          </a:ln>
        </p:spPr>
        <p:style>
          <a:lnRef idx="2">
            <a:schemeClr val="accent1">
              <a:shade val="50000"/>
            </a:schemeClr>
          </a:lnRef>
          <a:fillRef idx="1">
            <a:schemeClr val="accent1"/>
          </a:fillRef>
          <a:effectRef idx="0">
            <a:schemeClr val="accent1"/>
          </a:effectRef>
          <a:fontRef idx="minor"/>
        </p:style>
      </p:sp>
      <p:pic>
        <p:nvPicPr>
          <p:cNvPr id="157" name="Grafik 2" descr="Umschlag"/>
          <p:cNvPicPr/>
          <p:nvPr/>
        </p:nvPicPr>
        <p:blipFill>
          <a:blip r:embed="rId15"/>
          <a:stretch/>
        </p:blipFill>
        <p:spPr>
          <a:xfrm>
            <a:off x="11437920" y="4006800"/>
            <a:ext cx="218160" cy="218160"/>
          </a:xfrm>
          <a:prstGeom prst="rect">
            <a:avLst/>
          </a:prstGeom>
          <a:ln>
            <a:noFill/>
          </a:ln>
        </p:spPr>
      </p:pic>
      <p:sp>
        <p:nvSpPr>
          <p:cNvPr id="158" name="PlaceHolder 11"/>
          <p:cNvSpPr>
            <a:spLocks noGrp="1"/>
          </p:cNvSpPr>
          <p:nvPr>
            <p:ph type="title"/>
          </p:nvPr>
        </p:nvSpPr>
        <p:spPr>
          <a:xfrm>
            <a:off x="609480" y="273600"/>
            <a:ext cx="10972440" cy="1144800"/>
          </a:xfrm>
          <a:prstGeom prst="rect">
            <a:avLst/>
          </a:prstGeom>
        </p:spPr>
        <p:txBody>
          <a:bodyPr lIns="0" tIns="0" rIns="0" bIns="0" anchor="ctr">
            <a:noAutofit/>
          </a:bodyPr>
          <a:lstStyle/>
          <a:p>
            <a:r>
              <a:rPr lang="de-DE" sz="1800" b="0" strike="noStrike" spc="-1">
                <a:solidFill>
                  <a:srgbClr val="000000"/>
                </a:solidFill>
                <a:latin typeface="Arial"/>
              </a:rPr>
              <a:t>Format des Titeltextes durch Klicken bearbeiten</a:t>
            </a:r>
          </a:p>
        </p:txBody>
      </p:sp>
      <p:sp>
        <p:nvSpPr>
          <p:cNvPr id="159" name="PlaceHolder 1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1A_0.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holding signs&#10;&#10;Description automatically generated with medium confidence">
            <a:extLst>
              <a:ext uri="{FF2B5EF4-FFF2-40B4-BE49-F238E27FC236}">
                <a16:creationId xmlns:a16="http://schemas.microsoft.com/office/drawing/2014/main" id="{91FAA168-C709-F111-D4D2-6CC481A32641}"/>
              </a:ext>
            </a:extLst>
          </p:cNvPr>
          <p:cNvPicPr>
            <a:picLocks noChangeAspect="1"/>
          </p:cNvPicPr>
          <p:nvPr/>
        </p:nvPicPr>
        <p:blipFill rotWithShape="1">
          <a:blip r:embed="rId3">
            <a:extLst>
              <a:ext uri="{28A0092B-C50C-407E-A947-70E740481C1C}">
                <a14:useLocalDpi xmlns:a14="http://schemas.microsoft.com/office/drawing/2010/main" val="0"/>
              </a:ext>
            </a:extLst>
          </a:blip>
          <a:srcRect t="39451" b="6757"/>
          <a:stretch/>
        </p:blipFill>
        <p:spPr>
          <a:xfrm>
            <a:off x="0" y="0"/>
            <a:ext cx="12191400" cy="4367694"/>
          </a:xfrm>
          <a:prstGeom prst="rect">
            <a:avLst/>
          </a:prstGeom>
        </p:spPr>
      </p:pic>
      <p:sp>
        <p:nvSpPr>
          <p:cNvPr id="203" name="CustomShape 1"/>
          <p:cNvSpPr/>
          <p:nvPr/>
        </p:nvSpPr>
        <p:spPr>
          <a:xfrm>
            <a:off x="0" y="4487400"/>
            <a:ext cx="12191400" cy="1260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180000" rIns="180000" bIns="180000" anchor="ctr">
            <a:noAutofit/>
          </a:bodyPr>
          <a:lstStyle/>
          <a:p>
            <a:pPr algn="ctr">
              <a:lnSpc>
                <a:spcPct val="90000"/>
              </a:lnSpc>
            </a:pPr>
            <a:r>
              <a:rPr lang="de-DE" sz="3900" b="1" spc="-1" dirty="0">
                <a:latin typeface="Arial"/>
                <a:ea typeface="DejaVu Sans"/>
              </a:rPr>
              <a:t>Das neue </a:t>
            </a:r>
            <a:r>
              <a:rPr lang="de-DE" sz="3900" b="1" strike="noStrike" spc="-1" dirty="0">
                <a:latin typeface="Arial"/>
                <a:ea typeface="DejaVu Sans"/>
              </a:rPr>
              <a:t>Psychotherapeutengesetz (PsychThG)</a:t>
            </a:r>
            <a:endParaRPr lang="de-DE" sz="3900" b="0" strike="noStrike" spc="-1" dirty="0">
              <a:latin typeface="Arial"/>
            </a:endParaRPr>
          </a:p>
        </p:txBody>
      </p:sp>
      <p:sp>
        <p:nvSpPr>
          <p:cNvPr id="204" name="CustomShape 2"/>
          <p:cNvSpPr/>
          <p:nvPr/>
        </p:nvSpPr>
        <p:spPr>
          <a:xfrm>
            <a:off x="0" y="5737320"/>
            <a:ext cx="12191400" cy="580320"/>
          </a:xfrm>
          <a:prstGeom prst="rect">
            <a:avLst/>
          </a:prstGeom>
          <a:solidFill>
            <a:srgbClr val="4C483D"/>
          </a:solidFill>
          <a:ln>
            <a:noFill/>
          </a:ln>
        </p:spPr>
        <p:style>
          <a:lnRef idx="0">
            <a:scrgbClr r="0" g="0" b="0"/>
          </a:lnRef>
          <a:fillRef idx="0">
            <a:scrgbClr r="0" g="0" b="0"/>
          </a:fillRef>
          <a:effectRef idx="0">
            <a:scrgbClr r="0" g="0" b="0"/>
          </a:effectRef>
          <a:fontRef idx="minor"/>
        </p:style>
        <p:txBody>
          <a:bodyPr lIns="180000" tIns="180000" rIns="180000" bIns="180000" anchor="ctr">
            <a:noAutofit/>
          </a:bodyPr>
          <a:lstStyle/>
          <a:p>
            <a:pPr algn="ctr">
              <a:lnSpc>
                <a:spcPct val="90000"/>
              </a:lnSpc>
              <a:spcBef>
                <a:spcPts val="1001"/>
              </a:spcBef>
              <a:tabLst>
                <a:tab pos="0" algn="l"/>
              </a:tabLst>
            </a:pPr>
            <a:r>
              <a:rPr lang="de-DE" sz="2800" b="1" spc="-1" dirty="0">
                <a:solidFill>
                  <a:schemeClr val="bg1"/>
                </a:solidFill>
                <a:latin typeface="Arial"/>
              </a:rPr>
              <a:t>u</a:t>
            </a:r>
            <a:r>
              <a:rPr lang="de-DE" sz="2800" b="1" strike="noStrike" spc="-1" dirty="0">
                <a:solidFill>
                  <a:schemeClr val="bg1"/>
                </a:solidFill>
                <a:latin typeface="Arial"/>
              </a:rPr>
              <a:t>nd die Masterplatzproblematik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C4E6B7-63AE-2E2C-57F7-E8CF2569E08B}"/>
              </a:ext>
            </a:extLst>
          </p:cNvPr>
          <p:cNvSpPr/>
          <p:nvPr/>
        </p:nvSpPr>
        <p:spPr>
          <a:xfrm>
            <a:off x="0" y="0"/>
            <a:ext cx="12192000" cy="6364224"/>
          </a:xfrm>
          <a:prstGeom prst="rect">
            <a:avLst/>
          </a:prstGeom>
          <a:solidFill>
            <a:schemeClr val="accent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ubtitle 2">
            <a:extLst>
              <a:ext uri="{FF2B5EF4-FFF2-40B4-BE49-F238E27FC236}">
                <a16:creationId xmlns:a16="http://schemas.microsoft.com/office/drawing/2014/main" id="{1138CD94-1C68-E34D-6D6C-65539FC6D3D5}"/>
              </a:ext>
            </a:extLst>
          </p:cNvPr>
          <p:cNvSpPr>
            <a:spLocks noGrp="1"/>
          </p:cNvSpPr>
          <p:nvPr>
            <p:ph type="subTitle"/>
          </p:nvPr>
        </p:nvSpPr>
        <p:spPr/>
        <p:txBody>
          <a:bodyPr/>
          <a:lstStyle/>
          <a:p>
            <a:pPr marL="0" indent="0" algn="ctr">
              <a:lnSpc>
                <a:spcPct val="150000"/>
              </a:lnSpc>
              <a:buNone/>
            </a:pPr>
            <a:r>
              <a:rPr lang="de-DE" sz="3600" b="1" dirty="0">
                <a:solidFill>
                  <a:schemeClr val="bg1"/>
                </a:solidFill>
              </a:rPr>
              <a:t>Welche Voraussetzungen müssen erfüllt sein, um einen Master Klinische Psychologie &amp; Psychotherapie (</a:t>
            </a:r>
            <a:r>
              <a:rPr lang="de-DE" sz="3600" b="1" dirty="0" err="1">
                <a:solidFill>
                  <a:schemeClr val="bg1"/>
                </a:solidFill>
              </a:rPr>
              <a:t>KliPPs</a:t>
            </a:r>
            <a:r>
              <a:rPr lang="de-DE" sz="3600" b="1" dirty="0">
                <a:solidFill>
                  <a:schemeClr val="bg1"/>
                </a:solidFill>
              </a:rPr>
              <a:t>) studieren zu können? </a:t>
            </a:r>
          </a:p>
        </p:txBody>
      </p:sp>
    </p:spTree>
    <p:extLst>
      <p:ext uri="{BB962C8B-B14F-4D97-AF65-F5344CB8AC3E}">
        <p14:creationId xmlns:p14="http://schemas.microsoft.com/office/powerpoint/2010/main" val="254767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DF7877B-0D33-1F59-6707-6AD4208C3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22" y="66346"/>
            <a:ext cx="883612" cy="883612"/>
          </a:xfrm>
          <a:prstGeom prst="rect">
            <a:avLst/>
          </a:prstGeom>
        </p:spPr>
      </p:pic>
      <p:graphicFrame>
        <p:nvGraphicFramePr>
          <p:cNvPr id="6" name="Table 2">
            <a:extLst>
              <a:ext uri="{FF2B5EF4-FFF2-40B4-BE49-F238E27FC236}">
                <a16:creationId xmlns:a16="http://schemas.microsoft.com/office/drawing/2014/main" id="{FEA5D5A8-72BA-5FC3-05A8-44F887FBD2DD}"/>
              </a:ext>
            </a:extLst>
          </p:cNvPr>
          <p:cNvGraphicFramePr/>
          <p:nvPr>
            <p:extLst>
              <p:ext uri="{D42A27DB-BD31-4B8C-83A1-F6EECF244321}">
                <p14:modId xmlns:p14="http://schemas.microsoft.com/office/powerpoint/2010/main" val="1456158568"/>
              </p:ext>
            </p:extLst>
          </p:nvPr>
        </p:nvGraphicFramePr>
        <p:xfrm>
          <a:off x="838380" y="4322368"/>
          <a:ext cx="10515240" cy="2400524"/>
        </p:xfrm>
        <a:graphic>
          <a:graphicData uri="http://schemas.openxmlformats.org/drawingml/2006/table">
            <a:tbl>
              <a:tblPr/>
              <a:tblGrid>
                <a:gridCol w="8184240">
                  <a:extLst>
                    <a:ext uri="{9D8B030D-6E8A-4147-A177-3AD203B41FA5}">
                      <a16:colId xmlns:a16="http://schemas.microsoft.com/office/drawing/2014/main" val="20000"/>
                    </a:ext>
                  </a:extLst>
                </a:gridCol>
                <a:gridCol w="2331000">
                  <a:extLst>
                    <a:ext uri="{9D8B030D-6E8A-4147-A177-3AD203B41FA5}">
                      <a16:colId xmlns:a16="http://schemas.microsoft.com/office/drawing/2014/main" val="20001"/>
                    </a:ext>
                  </a:extLst>
                </a:gridCol>
              </a:tblGrid>
              <a:tr h="342932">
                <a:tc>
                  <a:txBody>
                    <a:bodyPr/>
                    <a:lstStyle/>
                    <a:p>
                      <a:pPr>
                        <a:lnSpc>
                          <a:spcPct val="100000"/>
                        </a:lnSpc>
                      </a:pPr>
                      <a:r>
                        <a:rPr lang="de-DE" sz="1500" b="0" strike="noStrike" spc="-1" dirty="0">
                          <a:solidFill>
                            <a:srgbClr val="FFFFFF"/>
                          </a:solidFill>
                          <a:latin typeface="Arial"/>
                          <a:ea typeface="DejaVu Sans"/>
                        </a:rPr>
                        <a:t>Fach</a:t>
                      </a:r>
                      <a:endParaRPr lang="de-DE" sz="15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FD7E2"/>
                    </a:solidFill>
                  </a:tcPr>
                </a:tc>
                <a:tc>
                  <a:txBody>
                    <a:bodyPr/>
                    <a:lstStyle/>
                    <a:p>
                      <a:pPr>
                        <a:lnSpc>
                          <a:spcPct val="100000"/>
                        </a:lnSpc>
                      </a:pPr>
                      <a:r>
                        <a:rPr lang="de-DE" sz="1500" b="0" strike="noStrike" spc="-1">
                          <a:solidFill>
                            <a:srgbClr val="FFFFFF"/>
                          </a:solidFill>
                          <a:latin typeface="Arial"/>
                          <a:ea typeface="DejaVu Sans"/>
                        </a:rPr>
                        <a:t>ECTS</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FD7E2"/>
                    </a:solidFill>
                  </a:tcPr>
                </a:tc>
                <a:extLst>
                  <a:ext uri="{0D108BD9-81ED-4DB2-BD59-A6C34878D82A}">
                    <a16:rowId xmlns:a16="http://schemas.microsoft.com/office/drawing/2014/main" val="10000"/>
                  </a:ext>
                </a:extLst>
              </a:tr>
              <a:tr h="342932">
                <a:tc>
                  <a:txBody>
                    <a:bodyPr/>
                    <a:lstStyle/>
                    <a:p>
                      <a:pPr>
                        <a:lnSpc>
                          <a:spcPct val="100000"/>
                        </a:lnSpc>
                        <a:tabLst>
                          <a:tab pos="0" algn="l"/>
                        </a:tabLst>
                      </a:pPr>
                      <a:r>
                        <a:rPr lang="de-DE" sz="1500" b="0" strike="noStrike" spc="-1" dirty="0">
                          <a:solidFill>
                            <a:srgbClr val="000000"/>
                          </a:solidFill>
                          <a:latin typeface="Arial"/>
                          <a:ea typeface="DejaVu Sans"/>
                        </a:rPr>
                        <a:t>Forschungsorientiertes Praktikum </a:t>
                      </a:r>
                      <a:endParaRPr lang="de-DE" sz="1500" b="0" strike="noStrike" spc="-1" dirty="0">
                        <a:latin typeface="Arial"/>
                      </a:endParaRPr>
                    </a:p>
                  </a:txBody>
                  <a:tcPr>
                    <a:lnL w="12240">
                      <a:solidFill>
                        <a:srgbClr val="FFFFFF"/>
                      </a:solidFill>
                    </a:lnL>
                    <a:lnR w="12240">
                      <a:solidFill>
                        <a:srgbClr val="FFFFFF"/>
                      </a:solidFill>
                    </a:lnR>
                    <a:lnT w="12240">
                      <a:solidFill>
                        <a:srgbClr val="FFFFFF"/>
                      </a:solidFill>
                    </a:lnT>
                    <a:lnB w="12240">
                      <a:noFill/>
                    </a:lnB>
                    <a:solidFill>
                      <a:srgbClr val="D4F0F3"/>
                    </a:solidFill>
                  </a:tcPr>
                </a:tc>
                <a:tc>
                  <a:txBody>
                    <a:bodyPr/>
                    <a:lstStyle/>
                    <a:p>
                      <a:pPr>
                        <a:lnSpc>
                          <a:spcPct val="100000"/>
                        </a:lnSpc>
                      </a:pPr>
                      <a:r>
                        <a:rPr lang="de-DE" sz="1500" b="0" strike="noStrike" spc="-1">
                          <a:solidFill>
                            <a:srgbClr val="000000"/>
                          </a:solidFill>
                          <a:latin typeface="Arial"/>
                          <a:ea typeface="DejaVu Sans"/>
                        </a:rPr>
                        <a:t>6</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noFill/>
                    </a:lnB>
                    <a:solidFill>
                      <a:srgbClr val="D4F0F3"/>
                    </a:solidFill>
                  </a:tcPr>
                </a:tc>
                <a:extLst>
                  <a:ext uri="{0D108BD9-81ED-4DB2-BD59-A6C34878D82A}">
                    <a16:rowId xmlns:a16="http://schemas.microsoft.com/office/drawing/2014/main" val="10001"/>
                  </a:ext>
                </a:extLst>
              </a:tr>
              <a:tr h="342932">
                <a:tc>
                  <a:txBody>
                    <a:bodyPr/>
                    <a:lstStyle/>
                    <a:p>
                      <a:pPr>
                        <a:lnSpc>
                          <a:spcPct val="100000"/>
                        </a:lnSpc>
                        <a:tabLst>
                          <a:tab pos="0" algn="l"/>
                        </a:tabLst>
                      </a:pPr>
                      <a:r>
                        <a:rPr lang="de-DE" sz="1500" b="0" strike="noStrike" spc="-1" dirty="0">
                          <a:solidFill>
                            <a:srgbClr val="000000"/>
                          </a:solidFill>
                          <a:latin typeface="Arial"/>
                          <a:ea typeface="DejaVu Sans"/>
                        </a:rPr>
                        <a:t>Orientierungspraktikum</a:t>
                      </a:r>
                      <a:endParaRPr lang="de-DE" sz="1500" b="0" strike="noStrike" spc="-1" dirty="0">
                        <a:latin typeface="Arial"/>
                      </a:endParaRPr>
                    </a:p>
                  </a:txBody>
                  <a:tcPr>
                    <a:lnL w="12240">
                      <a:solidFill>
                        <a:srgbClr val="FFFFFF"/>
                      </a:solidFill>
                    </a:lnL>
                    <a:lnR w="12240">
                      <a:solidFill>
                        <a:srgbClr val="FFFFFF"/>
                      </a:solidFill>
                    </a:lnR>
                    <a:lnT w="12240">
                      <a:noFill/>
                    </a:lnT>
                    <a:lnB w="12240">
                      <a:noFill/>
                    </a:lnB>
                    <a:solidFill>
                      <a:srgbClr val="EBF7F9"/>
                    </a:solidFill>
                  </a:tcPr>
                </a:tc>
                <a:tc>
                  <a:txBody>
                    <a:bodyPr/>
                    <a:lstStyle/>
                    <a:p>
                      <a:pPr>
                        <a:lnSpc>
                          <a:spcPct val="100000"/>
                        </a:lnSpc>
                      </a:pPr>
                      <a:r>
                        <a:rPr lang="de-DE" sz="1500" b="0" strike="noStrike" spc="-1">
                          <a:solidFill>
                            <a:srgbClr val="000000"/>
                          </a:solidFill>
                          <a:latin typeface="Arial"/>
                          <a:ea typeface="DejaVu Sans"/>
                        </a:rPr>
                        <a:t>5</a:t>
                      </a:r>
                      <a:endParaRPr lang="de-DE" sz="1500" b="0" strike="noStrike" spc="-1">
                        <a:latin typeface="Arial"/>
                      </a:endParaRPr>
                    </a:p>
                  </a:txBody>
                  <a:tcPr>
                    <a:lnL w="12240">
                      <a:solidFill>
                        <a:srgbClr val="FFFFFF"/>
                      </a:solidFill>
                    </a:lnL>
                    <a:lnR w="12240">
                      <a:solidFill>
                        <a:srgbClr val="FFFFFF"/>
                      </a:solidFill>
                    </a:lnR>
                    <a:lnT w="12240">
                      <a:noFill/>
                    </a:lnT>
                    <a:lnB w="12240">
                      <a:noFill/>
                    </a:lnB>
                    <a:solidFill>
                      <a:srgbClr val="EBF7F9"/>
                    </a:solidFill>
                  </a:tcPr>
                </a:tc>
                <a:extLst>
                  <a:ext uri="{0D108BD9-81ED-4DB2-BD59-A6C34878D82A}">
                    <a16:rowId xmlns:a16="http://schemas.microsoft.com/office/drawing/2014/main" val="10002"/>
                  </a:ext>
                </a:extLst>
              </a:tr>
              <a:tr h="342932">
                <a:tc>
                  <a:txBody>
                    <a:bodyPr/>
                    <a:lstStyle/>
                    <a:p>
                      <a:pPr>
                        <a:lnSpc>
                          <a:spcPct val="100000"/>
                        </a:lnSpc>
                        <a:tabLst>
                          <a:tab pos="0" algn="l"/>
                        </a:tabLst>
                      </a:pPr>
                      <a:r>
                        <a:rPr lang="de-DE" sz="1500" b="0" strike="noStrike" spc="-1" dirty="0">
                          <a:solidFill>
                            <a:srgbClr val="000000"/>
                          </a:solidFill>
                          <a:latin typeface="Arial"/>
                          <a:ea typeface="DejaVu Sans"/>
                        </a:rPr>
                        <a:t>BQT 1 – Einstieg in die Praxis der Psychotherapie</a:t>
                      </a:r>
                      <a:endParaRPr lang="de-DE" sz="1500" b="0" strike="noStrike" spc="-1" dirty="0">
                        <a:latin typeface="Arial"/>
                      </a:endParaRPr>
                    </a:p>
                  </a:txBody>
                  <a:tcPr>
                    <a:lnL w="12240">
                      <a:solidFill>
                        <a:srgbClr val="FFFFFF"/>
                      </a:solidFill>
                    </a:lnL>
                    <a:lnR w="12240">
                      <a:solidFill>
                        <a:srgbClr val="FFFFFF"/>
                      </a:solidFill>
                    </a:lnR>
                    <a:lnT w="12240">
                      <a:noFill/>
                    </a:lnT>
                    <a:lnB w="12240">
                      <a:solidFill>
                        <a:srgbClr val="000000"/>
                      </a:solidFill>
                    </a:lnB>
                    <a:solidFill>
                      <a:srgbClr val="D4F0F3"/>
                    </a:solidFill>
                  </a:tcPr>
                </a:tc>
                <a:tc>
                  <a:txBody>
                    <a:bodyPr/>
                    <a:lstStyle/>
                    <a:p>
                      <a:pPr>
                        <a:lnSpc>
                          <a:spcPct val="100000"/>
                        </a:lnSpc>
                      </a:pPr>
                      <a:r>
                        <a:rPr lang="de-DE" sz="1500" b="0" strike="noStrike" spc="-1">
                          <a:solidFill>
                            <a:srgbClr val="000000"/>
                          </a:solidFill>
                          <a:latin typeface="Arial"/>
                          <a:ea typeface="DejaVu Sans"/>
                        </a:rPr>
                        <a:t>8</a:t>
                      </a:r>
                      <a:endParaRPr lang="de-DE" sz="1500" b="0" strike="noStrike" spc="-1">
                        <a:latin typeface="Arial"/>
                      </a:endParaRPr>
                    </a:p>
                  </a:txBody>
                  <a:tcPr>
                    <a:lnL w="12240">
                      <a:solidFill>
                        <a:srgbClr val="FFFFFF"/>
                      </a:solidFill>
                    </a:lnL>
                    <a:lnR w="12240">
                      <a:solidFill>
                        <a:srgbClr val="FFFFFF"/>
                      </a:solidFill>
                    </a:lnR>
                    <a:lnT w="12240">
                      <a:noFill/>
                    </a:lnT>
                    <a:lnB w="12240">
                      <a:solidFill>
                        <a:srgbClr val="000000"/>
                      </a:solidFill>
                    </a:lnB>
                    <a:solidFill>
                      <a:srgbClr val="D4F0F3"/>
                    </a:solidFill>
                  </a:tcPr>
                </a:tc>
                <a:extLst>
                  <a:ext uri="{0D108BD9-81ED-4DB2-BD59-A6C34878D82A}">
                    <a16:rowId xmlns:a16="http://schemas.microsoft.com/office/drawing/2014/main" val="10003"/>
                  </a:ext>
                </a:extLst>
              </a:tr>
              <a:tr h="342932">
                <a:tc>
                  <a:txBody>
                    <a:bodyPr/>
                    <a:lstStyle/>
                    <a:p>
                      <a:pPr>
                        <a:lnSpc>
                          <a:spcPct val="100000"/>
                        </a:lnSpc>
                        <a:tabLst>
                          <a:tab pos="0" algn="l"/>
                        </a:tabLst>
                      </a:pPr>
                      <a:r>
                        <a:rPr lang="de-DE" sz="1500" b="0" strike="noStrike" spc="-1" dirty="0">
                          <a:solidFill>
                            <a:srgbClr val="000000"/>
                          </a:solidFill>
                          <a:latin typeface="Arial"/>
                          <a:ea typeface="DejaVu Sans"/>
                        </a:rPr>
                        <a:t>Bachelorarbeit</a:t>
                      </a:r>
                      <a:endParaRPr lang="de-DE" sz="1500" b="0" strike="noStrike" spc="-1" dirty="0">
                        <a:latin typeface="Arial"/>
                      </a:endParaRPr>
                    </a:p>
                  </a:txBody>
                  <a:tcPr>
                    <a:lnL w="12240">
                      <a:solidFill>
                        <a:srgbClr val="FFFFFF"/>
                      </a:solidFill>
                    </a:lnL>
                    <a:lnR w="12240">
                      <a:solidFill>
                        <a:srgbClr val="FFFFFF"/>
                      </a:solidFill>
                    </a:lnR>
                    <a:lnT w="12240">
                      <a:solidFill>
                        <a:srgbClr val="000000"/>
                      </a:solidFill>
                    </a:lnT>
                    <a:lnB w="12240">
                      <a:solidFill>
                        <a:srgbClr val="000000"/>
                      </a:solidFill>
                    </a:lnB>
                    <a:solidFill>
                      <a:srgbClr val="EBF7F9"/>
                    </a:solidFill>
                  </a:tcPr>
                </a:tc>
                <a:tc>
                  <a:txBody>
                    <a:bodyPr/>
                    <a:lstStyle/>
                    <a:p>
                      <a:pPr>
                        <a:lnSpc>
                          <a:spcPct val="100000"/>
                        </a:lnSpc>
                      </a:pPr>
                      <a:r>
                        <a:rPr lang="de-DE" sz="1500" b="0" strike="noStrike" spc="-1">
                          <a:solidFill>
                            <a:srgbClr val="000000"/>
                          </a:solidFill>
                          <a:latin typeface="Arial"/>
                          <a:ea typeface="DejaVu Sans"/>
                        </a:rPr>
                        <a:t>12</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solidFill>
                        <a:srgbClr val="000000"/>
                      </a:solidFill>
                    </a:lnB>
                    <a:solidFill>
                      <a:srgbClr val="EBF7F9"/>
                    </a:solidFill>
                  </a:tcPr>
                </a:tc>
                <a:extLst>
                  <a:ext uri="{0D108BD9-81ED-4DB2-BD59-A6C34878D82A}">
                    <a16:rowId xmlns:a16="http://schemas.microsoft.com/office/drawing/2014/main" val="10004"/>
                  </a:ext>
                </a:extLst>
              </a:tr>
              <a:tr h="342932">
                <a:tc>
                  <a:txBody>
                    <a:bodyPr/>
                    <a:lstStyle/>
                    <a:p>
                      <a:pPr>
                        <a:lnSpc>
                          <a:spcPct val="100000"/>
                        </a:lnSpc>
                        <a:tabLst>
                          <a:tab pos="0" algn="l"/>
                        </a:tabLst>
                      </a:pPr>
                      <a:r>
                        <a:rPr lang="de-DE" sz="1500" b="0" strike="noStrike" spc="-1">
                          <a:solidFill>
                            <a:srgbClr val="000000"/>
                          </a:solidFill>
                          <a:latin typeface="Arial"/>
                          <a:ea typeface="DejaVu Sans"/>
                        </a:rPr>
                        <a:t>Noch freie ECTS</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solidFill>
                        <a:srgbClr val="000000"/>
                      </a:solidFill>
                    </a:lnB>
                    <a:solidFill>
                      <a:srgbClr val="D4F0F3"/>
                    </a:solidFill>
                  </a:tcPr>
                </a:tc>
                <a:tc>
                  <a:txBody>
                    <a:bodyPr/>
                    <a:lstStyle/>
                    <a:p>
                      <a:pPr>
                        <a:lnSpc>
                          <a:spcPct val="100000"/>
                        </a:lnSpc>
                      </a:pPr>
                      <a:r>
                        <a:rPr lang="de-DE" sz="1500" b="0" strike="noStrike" spc="-1">
                          <a:solidFill>
                            <a:srgbClr val="000000"/>
                          </a:solidFill>
                          <a:latin typeface="Arial"/>
                          <a:ea typeface="DejaVu Sans"/>
                        </a:rPr>
                        <a:t>67</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solidFill>
                        <a:srgbClr val="000000"/>
                      </a:solidFill>
                    </a:lnB>
                    <a:solidFill>
                      <a:srgbClr val="D4F0F3"/>
                    </a:solidFill>
                  </a:tcPr>
                </a:tc>
                <a:extLst>
                  <a:ext uri="{0D108BD9-81ED-4DB2-BD59-A6C34878D82A}">
                    <a16:rowId xmlns:a16="http://schemas.microsoft.com/office/drawing/2014/main" val="10005"/>
                  </a:ext>
                </a:extLst>
              </a:tr>
              <a:tr h="342932">
                <a:tc>
                  <a:txBody>
                    <a:bodyPr/>
                    <a:lstStyle/>
                    <a:p>
                      <a:pPr>
                        <a:lnSpc>
                          <a:spcPct val="100000"/>
                        </a:lnSpc>
                        <a:tabLst>
                          <a:tab pos="0" algn="l"/>
                        </a:tabLst>
                      </a:pPr>
                      <a:r>
                        <a:rPr lang="de-DE" sz="1500" b="1" strike="noStrike" spc="-1" dirty="0">
                          <a:solidFill>
                            <a:srgbClr val="000000"/>
                          </a:solidFill>
                          <a:latin typeface="Arial"/>
                          <a:ea typeface="DejaVu Sans"/>
                        </a:rPr>
                        <a:t>Gesamt</a:t>
                      </a:r>
                      <a:endParaRPr lang="de-DE" sz="1500" b="0" strike="noStrike" spc="-1" dirty="0">
                        <a:latin typeface="Arial"/>
                      </a:endParaRPr>
                    </a:p>
                  </a:txBody>
                  <a:tcPr>
                    <a:lnL w="12240">
                      <a:solidFill>
                        <a:srgbClr val="FFFFFF"/>
                      </a:solidFill>
                    </a:lnL>
                    <a:lnR w="12240">
                      <a:solidFill>
                        <a:srgbClr val="FFFFFF"/>
                      </a:solidFill>
                    </a:lnR>
                    <a:lnT w="12240">
                      <a:solidFill>
                        <a:srgbClr val="000000"/>
                      </a:solidFill>
                    </a:lnT>
                    <a:lnB w="12240">
                      <a:solidFill>
                        <a:srgbClr val="FFFFFF"/>
                      </a:solidFill>
                    </a:lnB>
                    <a:solidFill>
                      <a:srgbClr val="EBF7F9"/>
                    </a:solidFill>
                  </a:tcPr>
                </a:tc>
                <a:tc>
                  <a:txBody>
                    <a:bodyPr/>
                    <a:lstStyle/>
                    <a:p>
                      <a:pPr>
                        <a:lnSpc>
                          <a:spcPct val="100000"/>
                        </a:lnSpc>
                      </a:pPr>
                      <a:r>
                        <a:rPr lang="de-DE" sz="1500" b="1" strike="noStrike" spc="-1" dirty="0">
                          <a:solidFill>
                            <a:srgbClr val="000000"/>
                          </a:solidFill>
                          <a:latin typeface="Arial"/>
                          <a:ea typeface="DejaVu Sans"/>
                        </a:rPr>
                        <a:t>113</a:t>
                      </a:r>
                      <a:r>
                        <a:rPr lang="de-DE" sz="1500" b="0" strike="noStrike" spc="-1" dirty="0">
                          <a:solidFill>
                            <a:srgbClr val="000000"/>
                          </a:solidFill>
                          <a:latin typeface="Arial"/>
                          <a:ea typeface="DejaVu Sans"/>
                        </a:rPr>
                        <a:t>/180</a:t>
                      </a:r>
                      <a:endParaRPr lang="de-DE" sz="1500" b="0" strike="noStrike" spc="-1" dirty="0">
                        <a:latin typeface="Arial"/>
                      </a:endParaRPr>
                    </a:p>
                  </a:txBody>
                  <a:tcPr>
                    <a:lnL w="12240">
                      <a:solidFill>
                        <a:srgbClr val="FFFFFF"/>
                      </a:solidFill>
                    </a:lnL>
                    <a:lnR w="12240">
                      <a:solidFill>
                        <a:srgbClr val="FFFFFF"/>
                      </a:solidFill>
                    </a:lnR>
                    <a:lnT w="12240">
                      <a:solidFill>
                        <a:srgbClr val="000000"/>
                      </a:solidFill>
                    </a:lnT>
                    <a:lnB w="12240">
                      <a:solidFill>
                        <a:srgbClr val="FFFFFF"/>
                      </a:solidFill>
                    </a:lnB>
                    <a:solidFill>
                      <a:srgbClr val="EBF7F9"/>
                    </a:solidFill>
                  </a:tcPr>
                </a:tc>
                <a:extLst>
                  <a:ext uri="{0D108BD9-81ED-4DB2-BD59-A6C34878D82A}">
                    <a16:rowId xmlns:a16="http://schemas.microsoft.com/office/drawing/2014/main" val="10006"/>
                  </a:ext>
                </a:extLst>
              </a:tr>
            </a:tbl>
          </a:graphicData>
        </a:graphic>
      </p:graphicFrame>
      <p:graphicFrame>
        <p:nvGraphicFramePr>
          <p:cNvPr id="276" name="Table 2"/>
          <p:cNvGraphicFramePr/>
          <p:nvPr>
            <p:extLst>
              <p:ext uri="{D42A27DB-BD31-4B8C-83A1-F6EECF244321}">
                <p14:modId xmlns:p14="http://schemas.microsoft.com/office/powerpoint/2010/main" val="1095286448"/>
              </p:ext>
            </p:extLst>
          </p:nvPr>
        </p:nvGraphicFramePr>
        <p:xfrm>
          <a:off x="838380" y="877824"/>
          <a:ext cx="10515240" cy="3772252"/>
        </p:xfrm>
        <a:graphic>
          <a:graphicData uri="http://schemas.openxmlformats.org/drawingml/2006/table">
            <a:tbl>
              <a:tblPr/>
              <a:tblGrid>
                <a:gridCol w="8184240">
                  <a:extLst>
                    <a:ext uri="{9D8B030D-6E8A-4147-A177-3AD203B41FA5}">
                      <a16:colId xmlns:a16="http://schemas.microsoft.com/office/drawing/2014/main" val="20000"/>
                    </a:ext>
                  </a:extLst>
                </a:gridCol>
                <a:gridCol w="2331000">
                  <a:extLst>
                    <a:ext uri="{9D8B030D-6E8A-4147-A177-3AD203B41FA5}">
                      <a16:colId xmlns:a16="http://schemas.microsoft.com/office/drawing/2014/main" val="20001"/>
                    </a:ext>
                  </a:extLst>
                </a:gridCol>
              </a:tblGrid>
              <a:tr h="342932">
                <a:tc>
                  <a:txBody>
                    <a:bodyPr/>
                    <a:lstStyle/>
                    <a:p>
                      <a:pPr>
                        <a:lnSpc>
                          <a:spcPct val="100000"/>
                        </a:lnSpc>
                      </a:pPr>
                      <a:r>
                        <a:rPr lang="de-DE" sz="1500" b="0" strike="noStrike" spc="-1" dirty="0">
                          <a:solidFill>
                            <a:srgbClr val="FFFFFF"/>
                          </a:solidFill>
                          <a:latin typeface="Arial"/>
                          <a:ea typeface="DejaVu Sans"/>
                        </a:rPr>
                        <a:t>Fach</a:t>
                      </a:r>
                      <a:endParaRPr lang="de-DE" sz="15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FD7E2"/>
                    </a:solidFill>
                  </a:tcPr>
                </a:tc>
                <a:tc>
                  <a:txBody>
                    <a:bodyPr/>
                    <a:lstStyle/>
                    <a:p>
                      <a:pPr>
                        <a:lnSpc>
                          <a:spcPct val="100000"/>
                        </a:lnSpc>
                      </a:pPr>
                      <a:r>
                        <a:rPr lang="de-DE" sz="1500" b="0" strike="noStrike" spc="-1" dirty="0">
                          <a:solidFill>
                            <a:srgbClr val="FFFFFF"/>
                          </a:solidFill>
                          <a:latin typeface="Arial"/>
                          <a:ea typeface="DejaVu Sans"/>
                        </a:rPr>
                        <a:t>ECTS</a:t>
                      </a:r>
                      <a:endParaRPr lang="de-DE" sz="15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FD7E2"/>
                    </a:solidFill>
                  </a:tcPr>
                </a:tc>
                <a:extLst>
                  <a:ext uri="{0D108BD9-81ED-4DB2-BD59-A6C34878D82A}">
                    <a16:rowId xmlns:a16="http://schemas.microsoft.com/office/drawing/2014/main" val="10000"/>
                  </a:ext>
                </a:extLst>
              </a:tr>
              <a:tr h="342932">
                <a:tc>
                  <a:txBody>
                    <a:bodyPr/>
                    <a:lstStyle/>
                    <a:p>
                      <a:pPr>
                        <a:lnSpc>
                          <a:spcPct val="100000"/>
                        </a:lnSpc>
                      </a:pPr>
                      <a:r>
                        <a:rPr lang="de-DE" sz="1500" b="0" strike="noStrike" spc="-1" dirty="0">
                          <a:solidFill>
                            <a:srgbClr val="000000"/>
                          </a:solidFill>
                          <a:latin typeface="Arial"/>
                          <a:ea typeface="DejaVu Sans"/>
                        </a:rPr>
                        <a:t>Grundlagen der Psychologie: Allg., Diff, Entwicklung, Soziale, Bio, </a:t>
                      </a:r>
                      <a:r>
                        <a:rPr lang="de-DE" sz="1500" b="0" strike="noStrike" spc="-1" dirty="0" err="1">
                          <a:solidFill>
                            <a:srgbClr val="000000"/>
                          </a:solidFill>
                          <a:latin typeface="Arial"/>
                          <a:ea typeface="DejaVu Sans"/>
                        </a:rPr>
                        <a:t>Neuro</a:t>
                      </a:r>
                      <a:endParaRPr lang="de-DE" sz="15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D4F0F3"/>
                    </a:solidFill>
                  </a:tcPr>
                </a:tc>
                <a:tc>
                  <a:txBody>
                    <a:bodyPr/>
                    <a:lstStyle/>
                    <a:p>
                      <a:pPr>
                        <a:lnSpc>
                          <a:spcPct val="100000"/>
                        </a:lnSpc>
                      </a:pPr>
                      <a:r>
                        <a:rPr lang="de-DE" sz="1500" b="0" strike="noStrike" spc="-1">
                          <a:solidFill>
                            <a:srgbClr val="000000"/>
                          </a:solidFill>
                          <a:latin typeface="Arial"/>
                          <a:ea typeface="DejaVu Sans"/>
                        </a:rPr>
                        <a:t>25 </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D4F0F3"/>
                    </a:solidFill>
                  </a:tcPr>
                </a:tc>
                <a:extLst>
                  <a:ext uri="{0D108BD9-81ED-4DB2-BD59-A6C34878D82A}">
                    <a16:rowId xmlns:a16="http://schemas.microsoft.com/office/drawing/2014/main" val="10001"/>
                  </a:ext>
                </a:extLst>
              </a:tr>
              <a:tr h="342932">
                <a:tc>
                  <a:txBody>
                    <a:bodyPr/>
                    <a:lstStyle/>
                    <a:p>
                      <a:pPr>
                        <a:lnSpc>
                          <a:spcPct val="100000"/>
                        </a:lnSpc>
                      </a:pPr>
                      <a:r>
                        <a:rPr lang="de-DE" sz="1500" b="0" strike="noStrike" spc="-1" dirty="0">
                          <a:solidFill>
                            <a:srgbClr val="000000"/>
                          </a:solidFill>
                          <a:latin typeface="Arial"/>
                          <a:ea typeface="DejaVu Sans"/>
                        </a:rPr>
                        <a:t>Wissenschaftliche Methodenlehre</a:t>
                      </a:r>
                      <a:endParaRPr lang="de-DE" sz="1500" b="0" strike="noStrike" spc="-1" dirty="0">
                        <a:latin typeface="Arial"/>
                      </a:endParaRPr>
                    </a:p>
                  </a:txBody>
                  <a:tcPr>
                    <a:lnL w="12240">
                      <a:solidFill>
                        <a:srgbClr val="FFFFFF"/>
                      </a:solidFill>
                    </a:lnL>
                    <a:lnR w="12240">
                      <a:solidFill>
                        <a:srgbClr val="FFFFFF"/>
                      </a:solidFill>
                    </a:lnR>
                    <a:lnT w="12240">
                      <a:solidFill>
                        <a:srgbClr val="000000"/>
                      </a:solidFill>
                    </a:lnT>
                    <a:lnB w="12240">
                      <a:solidFill>
                        <a:srgbClr val="FFFFFF"/>
                      </a:solidFill>
                    </a:lnB>
                    <a:solidFill>
                      <a:srgbClr val="EBF7F9"/>
                    </a:solidFill>
                  </a:tcPr>
                </a:tc>
                <a:tc>
                  <a:txBody>
                    <a:bodyPr/>
                    <a:lstStyle/>
                    <a:p>
                      <a:pPr>
                        <a:lnSpc>
                          <a:spcPct val="100000"/>
                        </a:lnSpc>
                      </a:pPr>
                      <a:r>
                        <a:rPr lang="de-DE" sz="1500" b="0" strike="noStrike" spc="-1">
                          <a:solidFill>
                            <a:srgbClr val="000000"/>
                          </a:solidFill>
                          <a:latin typeface="Arial"/>
                          <a:ea typeface="DejaVu Sans"/>
                        </a:rPr>
                        <a:t>15</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solidFill>
                        <a:srgbClr val="FFFFFF"/>
                      </a:solidFill>
                    </a:lnB>
                    <a:solidFill>
                      <a:srgbClr val="EBF7F9"/>
                    </a:solidFill>
                  </a:tcPr>
                </a:tc>
                <a:extLst>
                  <a:ext uri="{0D108BD9-81ED-4DB2-BD59-A6C34878D82A}">
                    <a16:rowId xmlns:a16="http://schemas.microsoft.com/office/drawing/2014/main" val="10002"/>
                  </a:ext>
                </a:extLst>
              </a:tr>
              <a:tr h="342932">
                <a:tc>
                  <a:txBody>
                    <a:bodyPr/>
                    <a:lstStyle/>
                    <a:p>
                      <a:pPr>
                        <a:lnSpc>
                          <a:spcPct val="100000"/>
                        </a:lnSpc>
                        <a:tabLst>
                          <a:tab pos="0" algn="l"/>
                        </a:tabLst>
                      </a:pPr>
                      <a:r>
                        <a:rPr lang="de-DE" sz="1500" b="0" strike="noStrike" spc="-1" dirty="0">
                          <a:solidFill>
                            <a:srgbClr val="000000"/>
                          </a:solidFill>
                          <a:latin typeface="Arial"/>
                          <a:ea typeface="DejaVu Sans"/>
                        </a:rPr>
                        <a:t>Psychologische Diagnostik</a:t>
                      </a:r>
                      <a:endParaRPr lang="de-DE" sz="15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D4F0F3"/>
                    </a:solidFill>
                  </a:tcPr>
                </a:tc>
                <a:tc>
                  <a:txBody>
                    <a:bodyPr/>
                    <a:lstStyle/>
                    <a:p>
                      <a:pPr>
                        <a:lnSpc>
                          <a:spcPct val="100000"/>
                        </a:lnSpc>
                      </a:pPr>
                      <a:r>
                        <a:rPr lang="de-DE" sz="1500" b="0" strike="noStrike" spc="-1">
                          <a:solidFill>
                            <a:srgbClr val="000000"/>
                          </a:solidFill>
                          <a:latin typeface="Arial"/>
                          <a:ea typeface="DejaVu Sans"/>
                        </a:rPr>
                        <a:t>12</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D4F0F3"/>
                    </a:solidFill>
                  </a:tcPr>
                </a:tc>
                <a:extLst>
                  <a:ext uri="{0D108BD9-81ED-4DB2-BD59-A6C34878D82A}">
                    <a16:rowId xmlns:a16="http://schemas.microsoft.com/office/drawing/2014/main" val="10003"/>
                  </a:ext>
                </a:extLst>
              </a:tr>
              <a:tr h="342932">
                <a:tc>
                  <a:txBody>
                    <a:bodyPr/>
                    <a:lstStyle/>
                    <a:p>
                      <a:pPr>
                        <a:lnSpc>
                          <a:spcPct val="100000"/>
                        </a:lnSpc>
                      </a:pPr>
                      <a:r>
                        <a:rPr lang="de-DE" sz="1500" b="0" strike="noStrike" spc="-1" dirty="0">
                          <a:solidFill>
                            <a:srgbClr val="000000"/>
                          </a:solidFill>
                          <a:latin typeface="Arial"/>
                          <a:ea typeface="DejaVu Sans"/>
                        </a:rPr>
                        <a:t>Grundlagen der Pharmakologie</a:t>
                      </a:r>
                      <a:endParaRPr lang="de-DE" sz="1500" b="0" strike="noStrike" spc="-1" dirty="0">
                        <a:latin typeface="Arial"/>
                      </a:endParaRPr>
                    </a:p>
                  </a:txBody>
                  <a:tcPr>
                    <a:lnL w="12240">
                      <a:solidFill>
                        <a:srgbClr val="FFFFFF"/>
                      </a:solidFill>
                    </a:lnL>
                    <a:lnR w="12240">
                      <a:solidFill>
                        <a:srgbClr val="FFFFFF"/>
                      </a:solidFill>
                    </a:lnR>
                    <a:lnT w="12240">
                      <a:solidFill>
                        <a:srgbClr val="000000"/>
                      </a:solidFill>
                    </a:lnT>
                    <a:lnB w="12240">
                      <a:solidFill>
                        <a:srgbClr val="FFFFFF"/>
                      </a:solidFill>
                    </a:lnB>
                    <a:solidFill>
                      <a:srgbClr val="EBF7F9"/>
                    </a:solidFill>
                  </a:tcPr>
                </a:tc>
                <a:tc>
                  <a:txBody>
                    <a:bodyPr/>
                    <a:lstStyle/>
                    <a:p>
                      <a:pPr>
                        <a:lnSpc>
                          <a:spcPct val="100000"/>
                        </a:lnSpc>
                      </a:pPr>
                      <a:r>
                        <a:rPr lang="de-DE" sz="1500" b="0" strike="noStrike" spc="-1">
                          <a:solidFill>
                            <a:srgbClr val="000000"/>
                          </a:solidFill>
                          <a:latin typeface="Arial"/>
                          <a:ea typeface="DejaVu Sans"/>
                        </a:rPr>
                        <a:t>2</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solidFill>
                        <a:srgbClr val="FFFFFF"/>
                      </a:solidFill>
                    </a:lnB>
                    <a:solidFill>
                      <a:srgbClr val="EBF7F9"/>
                    </a:solidFill>
                  </a:tcPr>
                </a:tc>
                <a:extLst>
                  <a:ext uri="{0D108BD9-81ED-4DB2-BD59-A6C34878D82A}">
                    <a16:rowId xmlns:a16="http://schemas.microsoft.com/office/drawing/2014/main" val="10004"/>
                  </a:ext>
                </a:extLst>
              </a:tr>
              <a:tr h="342932">
                <a:tc>
                  <a:txBody>
                    <a:bodyPr/>
                    <a:lstStyle/>
                    <a:p>
                      <a:pPr>
                        <a:lnSpc>
                          <a:spcPct val="100000"/>
                        </a:lnSpc>
                      </a:pPr>
                      <a:r>
                        <a:rPr lang="de-DE" sz="1500" b="0" strike="noStrike" spc="-1">
                          <a:solidFill>
                            <a:srgbClr val="000000"/>
                          </a:solidFill>
                          <a:latin typeface="Arial"/>
                          <a:ea typeface="DejaVu Sans"/>
                        </a:rPr>
                        <a:t>Störungslehre</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F0F3"/>
                    </a:solidFill>
                  </a:tcPr>
                </a:tc>
                <a:tc>
                  <a:txBody>
                    <a:bodyPr/>
                    <a:lstStyle/>
                    <a:p>
                      <a:pPr>
                        <a:lnSpc>
                          <a:spcPct val="100000"/>
                        </a:lnSpc>
                      </a:pPr>
                      <a:r>
                        <a:rPr lang="de-DE" sz="1500" b="0" strike="noStrike" spc="-1">
                          <a:solidFill>
                            <a:srgbClr val="000000"/>
                          </a:solidFill>
                          <a:latin typeface="Arial"/>
                          <a:ea typeface="DejaVu Sans"/>
                        </a:rPr>
                        <a:t>8</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F0F3"/>
                    </a:solidFill>
                  </a:tcPr>
                </a:tc>
                <a:extLst>
                  <a:ext uri="{0D108BD9-81ED-4DB2-BD59-A6C34878D82A}">
                    <a16:rowId xmlns:a16="http://schemas.microsoft.com/office/drawing/2014/main" val="10005"/>
                  </a:ext>
                </a:extLst>
              </a:tr>
              <a:tr h="342932">
                <a:tc>
                  <a:txBody>
                    <a:bodyPr/>
                    <a:lstStyle/>
                    <a:p>
                      <a:pPr>
                        <a:lnSpc>
                          <a:spcPct val="100000"/>
                        </a:lnSpc>
                        <a:tabLst>
                          <a:tab pos="0" algn="l"/>
                        </a:tabLst>
                      </a:pPr>
                      <a:r>
                        <a:rPr lang="de-DE" sz="1500" b="0" strike="noStrike" spc="-1">
                          <a:solidFill>
                            <a:srgbClr val="000000"/>
                          </a:solidFill>
                          <a:latin typeface="Arial"/>
                          <a:ea typeface="DejaVu Sans"/>
                        </a:rPr>
                        <a:t>Grundlagen der Medizin</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7F9"/>
                    </a:solidFill>
                  </a:tcPr>
                </a:tc>
                <a:tc>
                  <a:txBody>
                    <a:bodyPr/>
                    <a:lstStyle/>
                    <a:p>
                      <a:pPr>
                        <a:lnSpc>
                          <a:spcPct val="100000"/>
                        </a:lnSpc>
                      </a:pPr>
                      <a:r>
                        <a:rPr lang="de-DE" sz="1500" b="0" strike="noStrike" spc="-1">
                          <a:solidFill>
                            <a:srgbClr val="000000"/>
                          </a:solidFill>
                          <a:latin typeface="Arial"/>
                          <a:ea typeface="DejaVu Sans"/>
                        </a:rPr>
                        <a:t>4</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7F9"/>
                    </a:solidFill>
                  </a:tcPr>
                </a:tc>
                <a:extLst>
                  <a:ext uri="{0D108BD9-81ED-4DB2-BD59-A6C34878D82A}">
                    <a16:rowId xmlns:a16="http://schemas.microsoft.com/office/drawing/2014/main" val="10006"/>
                  </a:ext>
                </a:extLst>
              </a:tr>
              <a:tr h="342932">
                <a:tc>
                  <a:txBody>
                    <a:bodyPr/>
                    <a:lstStyle/>
                    <a:p>
                      <a:pPr>
                        <a:lnSpc>
                          <a:spcPct val="100000"/>
                        </a:lnSpc>
                      </a:pPr>
                      <a:r>
                        <a:rPr lang="de-DE" sz="1500" b="0" strike="noStrike" spc="-1" dirty="0">
                          <a:solidFill>
                            <a:srgbClr val="000000"/>
                          </a:solidFill>
                          <a:latin typeface="Arial"/>
                          <a:ea typeface="DejaVu Sans"/>
                        </a:rPr>
                        <a:t>Allgemeine Verfahrenslehre der Psychotherapie</a:t>
                      </a:r>
                      <a:endParaRPr lang="de-DE" sz="15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F0F3"/>
                    </a:solidFill>
                  </a:tcPr>
                </a:tc>
                <a:tc>
                  <a:txBody>
                    <a:bodyPr/>
                    <a:lstStyle/>
                    <a:p>
                      <a:pPr>
                        <a:lnSpc>
                          <a:spcPct val="100000"/>
                        </a:lnSpc>
                      </a:pPr>
                      <a:r>
                        <a:rPr lang="de-DE" sz="1500" b="0" strike="noStrike" spc="-1">
                          <a:solidFill>
                            <a:srgbClr val="000000"/>
                          </a:solidFill>
                          <a:latin typeface="Arial"/>
                          <a:ea typeface="DejaVu Sans"/>
                        </a:rPr>
                        <a:t>8</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F0F3"/>
                    </a:solidFill>
                  </a:tcPr>
                </a:tc>
                <a:extLst>
                  <a:ext uri="{0D108BD9-81ED-4DB2-BD59-A6C34878D82A}">
                    <a16:rowId xmlns:a16="http://schemas.microsoft.com/office/drawing/2014/main" val="10007"/>
                  </a:ext>
                </a:extLst>
              </a:tr>
              <a:tr h="342932">
                <a:tc>
                  <a:txBody>
                    <a:bodyPr/>
                    <a:lstStyle/>
                    <a:p>
                      <a:pPr>
                        <a:lnSpc>
                          <a:spcPct val="100000"/>
                        </a:lnSpc>
                      </a:pPr>
                      <a:r>
                        <a:rPr lang="de-DE" sz="1500" b="0" strike="noStrike" spc="-1">
                          <a:solidFill>
                            <a:srgbClr val="000000"/>
                          </a:solidFill>
                          <a:latin typeface="Arial"/>
                          <a:ea typeface="DejaVu Sans"/>
                        </a:rPr>
                        <a:t>rehabilitative Konzepte psychotherapeutischen Handelns</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7F9"/>
                    </a:solidFill>
                  </a:tcPr>
                </a:tc>
                <a:tc>
                  <a:txBody>
                    <a:bodyPr/>
                    <a:lstStyle/>
                    <a:p>
                      <a:pPr>
                        <a:lnSpc>
                          <a:spcPct val="100000"/>
                        </a:lnSpc>
                      </a:pPr>
                      <a:r>
                        <a:rPr lang="de-DE" sz="1500" b="0" strike="noStrike" spc="-1">
                          <a:solidFill>
                            <a:srgbClr val="000000"/>
                          </a:solidFill>
                          <a:latin typeface="Arial"/>
                          <a:ea typeface="DejaVu Sans"/>
                        </a:rPr>
                        <a:t>2</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7F9"/>
                    </a:solidFill>
                  </a:tcPr>
                </a:tc>
                <a:extLst>
                  <a:ext uri="{0D108BD9-81ED-4DB2-BD59-A6C34878D82A}">
                    <a16:rowId xmlns:a16="http://schemas.microsoft.com/office/drawing/2014/main" val="10008"/>
                  </a:ext>
                </a:extLst>
              </a:tr>
              <a:tr h="342932">
                <a:tc>
                  <a:txBody>
                    <a:bodyPr/>
                    <a:lstStyle/>
                    <a:p>
                      <a:pPr>
                        <a:lnSpc>
                          <a:spcPct val="100000"/>
                        </a:lnSpc>
                      </a:pPr>
                      <a:r>
                        <a:rPr lang="de-DE" sz="1500" b="0" strike="noStrike" spc="-1">
                          <a:solidFill>
                            <a:srgbClr val="000000"/>
                          </a:solidFill>
                          <a:latin typeface="Arial"/>
                          <a:ea typeface="DejaVu Sans"/>
                        </a:rPr>
                        <a:t>Berufsethik und Berufsrecht</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D4F0F3"/>
                    </a:solidFill>
                  </a:tcPr>
                </a:tc>
                <a:tc>
                  <a:txBody>
                    <a:bodyPr/>
                    <a:lstStyle/>
                    <a:p>
                      <a:pPr>
                        <a:lnSpc>
                          <a:spcPct val="100000"/>
                        </a:lnSpc>
                      </a:pPr>
                      <a:r>
                        <a:rPr lang="de-DE" sz="1500" b="0" strike="noStrike" spc="-1">
                          <a:solidFill>
                            <a:srgbClr val="000000"/>
                          </a:solidFill>
                          <a:latin typeface="Arial"/>
                          <a:ea typeface="DejaVu Sans"/>
                        </a:rPr>
                        <a:t>2</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D4F0F3"/>
                    </a:solidFill>
                  </a:tcPr>
                </a:tc>
                <a:extLst>
                  <a:ext uri="{0D108BD9-81ED-4DB2-BD59-A6C34878D82A}">
                    <a16:rowId xmlns:a16="http://schemas.microsoft.com/office/drawing/2014/main" val="10009"/>
                  </a:ext>
                </a:extLst>
              </a:tr>
              <a:tr h="342932">
                <a:tc>
                  <a:txBody>
                    <a:bodyPr/>
                    <a:lstStyle/>
                    <a:p>
                      <a:pPr>
                        <a:lnSpc>
                          <a:spcPct val="100000"/>
                        </a:lnSpc>
                        <a:tabLst>
                          <a:tab pos="0" algn="l"/>
                        </a:tabLst>
                      </a:pPr>
                      <a:r>
                        <a:rPr lang="de-DE" sz="1500" b="0" strike="noStrike" spc="-1" dirty="0">
                          <a:solidFill>
                            <a:srgbClr val="000000"/>
                          </a:solidFill>
                          <a:latin typeface="Arial"/>
                          <a:ea typeface="DejaVu Sans"/>
                        </a:rPr>
                        <a:t>Grundlagen der Pädagogik </a:t>
                      </a:r>
                      <a:endParaRPr lang="de-DE" sz="1500" b="0" strike="noStrike" spc="-1" dirty="0">
                        <a:latin typeface="Arial"/>
                      </a:endParaRPr>
                    </a:p>
                  </a:txBody>
                  <a:tcPr>
                    <a:lnL w="12240">
                      <a:solidFill>
                        <a:srgbClr val="FFFFFF"/>
                      </a:solidFill>
                    </a:lnL>
                    <a:lnR w="12240">
                      <a:solidFill>
                        <a:srgbClr val="FFFFFF"/>
                      </a:solidFill>
                    </a:lnR>
                    <a:lnT w="12240">
                      <a:solidFill>
                        <a:srgbClr val="000000"/>
                      </a:solidFill>
                    </a:lnT>
                    <a:lnB w="12240">
                      <a:solidFill>
                        <a:srgbClr val="000000"/>
                      </a:solidFill>
                    </a:lnB>
                    <a:solidFill>
                      <a:srgbClr val="EBF7F9"/>
                    </a:solidFill>
                  </a:tcPr>
                </a:tc>
                <a:tc>
                  <a:txBody>
                    <a:bodyPr/>
                    <a:lstStyle/>
                    <a:p>
                      <a:pPr>
                        <a:lnSpc>
                          <a:spcPct val="100000"/>
                        </a:lnSpc>
                      </a:pPr>
                      <a:r>
                        <a:rPr lang="de-DE" sz="1500" b="0" strike="noStrike" spc="-1" dirty="0">
                          <a:solidFill>
                            <a:srgbClr val="000000"/>
                          </a:solidFill>
                          <a:latin typeface="Arial"/>
                          <a:ea typeface="DejaVu Sans"/>
                        </a:rPr>
                        <a:t>4</a:t>
                      </a:r>
                      <a:endParaRPr lang="de-DE" sz="1500" b="0" strike="noStrike" spc="-1" dirty="0">
                        <a:latin typeface="Arial"/>
                      </a:endParaRPr>
                    </a:p>
                  </a:txBody>
                  <a:tcPr>
                    <a:lnL w="12240">
                      <a:solidFill>
                        <a:srgbClr val="FFFFFF"/>
                      </a:solidFill>
                    </a:lnL>
                    <a:lnR w="12240">
                      <a:solidFill>
                        <a:srgbClr val="FFFFFF"/>
                      </a:solidFill>
                    </a:lnR>
                    <a:lnT w="12240">
                      <a:solidFill>
                        <a:srgbClr val="000000"/>
                      </a:solidFill>
                    </a:lnT>
                    <a:lnB w="12240">
                      <a:solidFill>
                        <a:srgbClr val="000000"/>
                      </a:solidFill>
                    </a:lnB>
                    <a:solidFill>
                      <a:srgbClr val="EBF7F9"/>
                    </a:solidFill>
                  </a:tcPr>
                </a:tc>
                <a:extLst>
                  <a:ext uri="{0D108BD9-81ED-4DB2-BD59-A6C34878D82A}">
                    <a16:rowId xmlns:a16="http://schemas.microsoft.com/office/drawing/2014/main" val="10010"/>
                  </a:ext>
                </a:extLst>
              </a:tr>
            </a:tbl>
          </a:graphicData>
        </a:graphic>
      </p:graphicFrame>
      <p:sp>
        <p:nvSpPr>
          <p:cNvPr id="277" name="TextShape 3"/>
          <p:cNvSpPr txBox="1"/>
          <p:nvPr/>
        </p:nvSpPr>
        <p:spPr>
          <a:xfrm>
            <a:off x="-134112" y="1402080"/>
            <a:ext cx="0" cy="0"/>
          </a:xfrm>
          <a:prstGeom prst="rect">
            <a:avLst/>
          </a:prstGeom>
          <a:noFill/>
          <a:ln>
            <a:noFill/>
          </a:ln>
        </p:spPr>
        <p:txBody>
          <a:bodyPr lIns="90000" tIns="45000" rIns="90000" bIns="45000">
            <a:noAutofit/>
          </a:bodyPr>
          <a:lstStyle/>
          <a:p>
            <a:pPr>
              <a:lnSpc>
                <a:spcPct val="100000"/>
              </a:lnSpc>
            </a:pPr>
            <a:fld id="{672A15D7-F1FB-4DC9-AD60-D17A73364092}" type="datetime1">
              <a:rPr lang="de-DE" sz="1600" b="1" strike="noStrike" spc="-1">
                <a:solidFill>
                  <a:srgbClr val="FFFFFF"/>
                </a:solidFill>
                <a:latin typeface="Arial"/>
                <a:ea typeface="DejaVu Sans"/>
              </a:rPr>
              <a:t>21.06.22</a:t>
            </a:fld>
            <a:endParaRPr lang="de-DE" sz="1600" b="0" strike="noStrike" spc="-1">
              <a:latin typeface="Times New Roman"/>
            </a:endParaRPr>
          </a:p>
        </p:txBody>
      </p:sp>
      <p:sp>
        <p:nvSpPr>
          <p:cNvPr id="278" name="TextShape 4"/>
          <p:cNvSpPr txBox="1"/>
          <p:nvPr/>
        </p:nvSpPr>
        <p:spPr>
          <a:xfrm>
            <a:off x="11626008" y="7773360"/>
            <a:ext cx="431280" cy="431280"/>
          </a:xfrm>
          <a:prstGeom prst="rect">
            <a:avLst/>
          </a:prstGeom>
          <a:noFill/>
          <a:ln>
            <a:noFill/>
          </a:ln>
        </p:spPr>
        <p:txBody>
          <a:bodyPr lIns="0" tIns="0" rIns="0" bIns="0" anchor="ctr">
            <a:noAutofit/>
          </a:bodyPr>
          <a:lstStyle/>
          <a:p>
            <a:pPr>
              <a:lnSpc>
                <a:spcPct val="100000"/>
              </a:lnSpc>
            </a:pPr>
            <a:fld id="{6B494909-9B8F-4B08-8C2D-6FF0BC711128}" type="slidenum">
              <a:rPr lang="de-DE" sz="1600" b="1" strike="noStrike" spc="-1">
                <a:solidFill>
                  <a:srgbClr val="FFFFFF"/>
                </a:solidFill>
                <a:latin typeface="Arial"/>
                <a:ea typeface="DejaVu Sans"/>
              </a:rPr>
              <a:t>11</a:t>
            </a:fld>
            <a:endParaRPr lang="de-DE" sz="1600" b="0" strike="noStrike" spc="-1">
              <a:latin typeface="Times New Roman"/>
            </a:endParaRPr>
          </a:p>
        </p:txBody>
      </p:sp>
      <p:sp>
        <p:nvSpPr>
          <p:cNvPr id="8" name="TextShape 1">
            <a:extLst>
              <a:ext uri="{FF2B5EF4-FFF2-40B4-BE49-F238E27FC236}">
                <a16:creationId xmlns:a16="http://schemas.microsoft.com/office/drawing/2014/main" id="{0A1C5DF2-8479-9353-7852-2365490F25C5}"/>
              </a:ext>
            </a:extLst>
          </p:cNvPr>
          <p:cNvSpPr txBox="1"/>
          <p:nvPr/>
        </p:nvSpPr>
        <p:spPr>
          <a:xfrm>
            <a:off x="838080" y="272592"/>
            <a:ext cx="10515240" cy="471120"/>
          </a:xfrm>
          <a:prstGeom prst="rect">
            <a:avLst/>
          </a:prstGeom>
          <a:noFill/>
          <a:ln>
            <a:noFill/>
          </a:ln>
        </p:spPr>
        <p:txBody>
          <a:bodyPr lIns="0" tIns="0" rIns="0" bIns="0" anchor="ctr">
            <a:noAutofit/>
          </a:bodyPr>
          <a:lstStyle/>
          <a:p>
            <a:pPr algn="ctr">
              <a:lnSpc>
                <a:spcPct val="90000"/>
              </a:lnSpc>
            </a:pPr>
            <a:r>
              <a:rPr lang="de-DE" sz="2800" b="1" strike="noStrike" spc="-1" dirty="0">
                <a:solidFill>
                  <a:srgbClr val="000000"/>
                </a:solidFill>
                <a:latin typeface="Arial"/>
                <a:ea typeface="DejaVu Sans"/>
              </a:rPr>
              <a:t>Bachelor Psychologie nach </a:t>
            </a:r>
            <a:r>
              <a:rPr lang="de-DE" sz="2800" b="1" strike="noStrike" spc="-1" dirty="0" err="1">
                <a:solidFill>
                  <a:srgbClr val="000000"/>
                </a:solidFill>
                <a:latin typeface="Arial"/>
                <a:ea typeface="DejaVu Sans"/>
              </a:rPr>
              <a:t>ApprO</a:t>
            </a:r>
            <a:endParaRPr lang="de-DE" sz="2800" b="0" strike="noStrike" spc="-1" dirty="0">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C4E6B7-63AE-2E2C-57F7-E8CF2569E08B}"/>
              </a:ext>
            </a:extLst>
          </p:cNvPr>
          <p:cNvSpPr/>
          <p:nvPr/>
        </p:nvSpPr>
        <p:spPr>
          <a:xfrm>
            <a:off x="0" y="0"/>
            <a:ext cx="12192000" cy="6364224"/>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ubtitle 2">
            <a:extLst>
              <a:ext uri="{FF2B5EF4-FFF2-40B4-BE49-F238E27FC236}">
                <a16:creationId xmlns:a16="http://schemas.microsoft.com/office/drawing/2014/main" id="{1138CD94-1C68-E34D-6D6C-65539FC6D3D5}"/>
              </a:ext>
            </a:extLst>
          </p:cNvPr>
          <p:cNvSpPr>
            <a:spLocks noGrp="1"/>
          </p:cNvSpPr>
          <p:nvPr>
            <p:ph type="subTitle"/>
          </p:nvPr>
        </p:nvSpPr>
        <p:spPr/>
        <p:txBody>
          <a:bodyPr/>
          <a:lstStyle/>
          <a:p>
            <a:pPr marL="0" indent="0" algn="ctr">
              <a:lnSpc>
                <a:spcPct val="150000"/>
              </a:lnSpc>
              <a:buNone/>
            </a:pPr>
            <a:r>
              <a:rPr lang="de-DE" sz="3600" b="1" dirty="0">
                <a:solidFill>
                  <a:schemeClr val="bg1"/>
                </a:solidFill>
              </a:rPr>
              <a:t>Welchen inhaltlichen Voraussetzungen muss der neue Master </a:t>
            </a:r>
            <a:r>
              <a:rPr lang="de-DE" sz="3600" b="1" dirty="0" err="1">
                <a:solidFill>
                  <a:schemeClr val="bg1"/>
                </a:solidFill>
              </a:rPr>
              <a:t>KliPPs</a:t>
            </a:r>
            <a:r>
              <a:rPr lang="de-DE" sz="3600" b="1" dirty="0">
                <a:solidFill>
                  <a:schemeClr val="bg1"/>
                </a:solidFill>
              </a:rPr>
              <a:t> entsprechen?</a:t>
            </a:r>
          </a:p>
        </p:txBody>
      </p:sp>
    </p:spTree>
    <p:extLst>
      <p:ext uri="{BB962C8B-B14F-4D97-AF65-F5344CB8AC3E}">
        <p14:creationId xmlns:p14="http://schemas.microsoft.com/office/powerpoint/2010/main" val="193810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4" name="Table 2"/>
          <p:cNvGraphicFramePr/>
          <p:nvPr>
            <p:extLst>
              <p:ext uri="{D42A27DB-BD31-4B8C-83A1-F6EECF244321}">
                <p14:modId xmlns:p14="http://schemas.microsoft.com/office/powerpoint/2010/main" val="2018081991"/>
              </p:ext>
            </p:extLst>
          </p:nvPr>
        </p:nvGraphicFramePr>
        <p:xfrm>
          <a:off x="838080" y="996480"/>
          <a:ext cx="10515240" cy="5129976"/>
        </p:xfrm>
        <a:graphic>
          <a:graphicData uri="http://schemas.openxmlformats.org/drawingml/2006/table">
            <a:tbl>
              <a:tblPr/>
              <a:tblGrid>
                <a:gridCol w="8184240">
                  <a:extLst>
                    <a:ext uri="{9D8B030D-6E8A-4147-A177-3AD203B41FA5}">
                      <a16:colId xmlns:a16="http://schemas.microsoft.com/office/drawing/2014/main" val="20000"/>
                    </a:ext>
                  </a:extLst>
                </a:gridCol>
                <a:gridCol w="2331000">
                  <a:extLst>
                    <a:ext uri="{9D8B030D-6E8A-4147-A177-3AD203B41FA5}">
                      <a16:colId xmlns:a16="http://schemas.microsoft.com/office/drawing/2014/main" val="20001"/>
                    </a:ext>
                  </a:extLst>
                </a:gridCol>
              </a:tblGrid>
              <a:tr h="365400">
                <a:tc>
                  <a:txBody>
                    <a:bodyPr/>
                    <a:lstStyle/>
                    <a:p>
                      <a:pPr>
                        <a:lnSpc>
                          <a:spcPct val="100000"/>
                        </a:lnSpc>
                      </a:pPr>
                      <a:r>
                        <a:rPr lang="de-DE" sz="1500" b="0" strike="noStrike" spc="-1" dirty="0">
                          <a:solidFill>
                            <a:srgbClr val="FFFFFF"/>
                          </a:solidFill>
                          <a:latin typeface="Arial"/>
                          <a:ea typeface="DejaVu Sans"/>
                        </a:rPr>
                        <a:t>Fach</a:t>
                      </a:r>
                      <a:endParaRPr lang="de-DE" sz="15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FD7E2"/>
                    </a:solidFill>
                  </a:tcPr>
                </a:tc>
                <a:tc>
                  <a:txBody>
                    <a:bodyPr/>
                    <a:lstStyle/>
                    <a:p>
                      <a:pPr>
                        <a:lnSpc>
                          <a:spcPct val="100000"/>
                        </a:lnSpc>
                      </a:pPr>
                      <a:r>
                        <a:rPr lang="de-DE" sz="1500" b="0" strike="noStrike" spc="-1">
                          <a:solidFill>
                            <a:srgbClr val="FFFFFF"/>
                          </a:solidFill>
                          <a:latin typeface="Arial"/>
                          <a:ea typeface="DejaVu Sans"/>
                        </a:rPr>
                        <a:t>ECTS</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6FD7E2"/>
                    </a:solidFill>
                  </a:tcPr>
                </a:tc>
                <a:extLst>
                  <a:ext uri="{0D108BD9-81ED-4DB2-BD59-A6C34878D82A}">
                    <a16:rowId xmlns:a16="http://schemas.microsoft.com/office/drawing/2014/main" val="10000"/>
                  </a:ext>
                </a:extLst>
              </a:tr>
              <a:tr h="365400">
                <a:tc>
                  <a:txBody>
                    <a:bodyPr/>
                    <a:lstStyle/>
                    <a:p>
                      <a:pPr>
                        <a:lnSpc>
                          <a:spcPct val="100000"/>
                        </a:lnSpc>
                      </a:pPr>
                      <a:r>
                        <a:rPr lang="de-DE" sz="1500" b="0" strike="noStrike" spc="-1">
                          <a:solidFill>
                            <a:srgbClr val="000000"/>
                          </a:solidFill>
                          <a:latin typeface="Arial"/>
                          <a:ea typeface="DejaVu Sans"/>
                        </a:rPr>
                        <a:t>Wissenschaftliche Vertiefung</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D4F0F3"/>
                    </a:solidFill>
                  </a:tcPr>
                </a:tc>
                <a:tc>
                  <a:txBody>
                    <a:bodyPr/>
                    <a:lstStyle/>
                    <a:p>
                      <a:pPr>
                        <a:lnSpc>
                          <a:spcPct val="100000"/>
                        </a:lnSpc>
                      </a:pPr>
                      <a:r>
                        <a:rPr lang="de-DE" sz="1500" b="0" strike="noStrike" spc="-1">
                          <a:solidFill>
                            <a:srgbClr val="000000"/>
                          </a:solidFill>
                          <a:latin typeface="Arial"/>
                          <a:ea typeface="DejaVu Sans"/>
                        </a:rPr>
                        <a:t>6</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D4F0F3"/>
                    </a:solidFill>
                  </a:tcPr>
                </a:tc>
                <a:extLst>
                  <a:ext uri="{0D108BD9-81ED-4DB2-BD59-A6C34878D82A}">
                    <a16:rowId xmlns:a16="http://schemas.microsoft.com/office/drawing/2014/main" val="10001"/>
                  </a:ext>
                </a:extLst>
              </a:tr>
              <a:tr h="365400">
                <a:tc>
                  <a:txBody>
                    <a:bodyPr/>
                    <a:lstStyle/>
                    <a:p>
                      <a:pPr>
                        <a:lnSpc>
                          <a:spcPct val="100000"/>
                        </a:lnSpc>
                      </a:pPr>
                      <a:r>
                        <a:rPr lang="de-DE" sz="1500" b="0" strike="noStrike" spc="-1">
                          <a:solidFill>
                            <a:srgbClr val="000000"/>
                          </a:solidFill>
                          <a:latin typeface="Arial"/>
                          <a:ea typeface="DejaVu Sans"/>
                        </a:rPr>
                        <a:t>Vertiefte psychologische Diagnostik u. Begutachtung</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solidFill>
                        <a:srgbClr val="FFFFFF"/>
                      </a:solidFill>
                    </a:lnB>
                    <a:solidFill>
                      <a:srgbClr val="EBF7F9"/>
                    </a:solidFill>
                  </a:tcPr>
                </a:tc>
                <a:tc>
                  <a:txBody>
                    <a:bodyPr/>
                    <a:lstStyle/>
                    <a:p>
                      <a:pPr>
                        <a:lnSpc>
                          <a:spcPct val="100000"/>
                        </a:lnSpc>
                      </a:pPr>
                      <a:r>
                        <a:rPr lang="de-DE" sz="1500" b="0" strike="noStrike" spc="-1">
                          <a:solidFill>
                            <a:srgbClr val="000000"/>
                          </a:solidFill>
                          <a:latin typeface="Arial"/>
                          <a:ea typeface="DejaVu Sans"/>
                        </a:rPr>
                        <a:t>7</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solidFill>
                        <a:srgbClr val="FFFFFF"/>
                      </a:solidFill>
                    </a:lnB>
                    <a:solidFill>
                      <a:srgbClr val="EBF7F9"/>
                    </a:solidFill>
                  </a:tcPr>
                </a:tc>
                <a:extLst>
                  <a:ext uri="{0D108BD9-81ED-4DB2-BD59-A6C34878D82A}">
                    <a16:rowId xmlns:a16="http://schemas.microsoft.com/office/drawing/2014/main" val="10002"/>
                  </a:ext>
                </a:extLst>
              </a:tr>
              <a:tr h="365400">
                <a:tc>
                  <a:txBody>
                    <a:bodyPr/>
                    <a:lstStyle/>
                    <a:p>
                      <a:pPr>
                        <a:lnSpc>
                          <a:spcPct val="100000"/>
                        </a:lnSpc>
                      </a:pPr>
                      <a:r>
                        <a:rPr lang="de-DE" sz="1500" b="0" strike="noStrike" spc="-1">
                          <a:solidFill>
                            <a:srgbClr val="000000"/>
                          </a:solidFill>
                          <a:latin typeface="Arial"/>
                          <a:ea typeface="DejaVu Sans"/>
                        </a:rPr>
                        <a:t>Vertiefung Forschungsmethoden</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D4F0F3"/>
                    </a:solidFill>
                  </a:tcPr>
                </a:tc>
                <a:tc>
                  <a:txBody>
                    <a:bodyPr/>
                    <a:lstStyle/>
                    <a:p>
                      <a:pPr>
                        <a:lnSpc>
                          <a:spcPct val="100000"/>
                        </a:lnSpc>
                      </a:pPr>
                      <a:r>
                        <a:rPr lang="de-DE" sz="1500" b="0" strike="noStrike" spc="-1">
                          <a:solidFill>
                            <a:srgbClr val="000000"/>
                          </a:solidFill>
                          <a:latin typeface="Arial"/>
                          <a:ea typeface="DejaVu Sans"/>
                        </a:rPr>
                        <a:t>6</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D4F0F3"/>
                    </a:solidFill>
                  </a:tcPr>
                </a:tc>
                <a:extLst>
                  <a:ext uri="{0D108BD9-81ED-4DB2-BD59-A6C34878D82A}">
                    <a16:rowId xmlns:a16="http://schemas.microsoft.com/office/drawing/2014/main" val="10003"/>
                  </a:ext>
                </a:extLst>
              </a:tr>
              <a:tr h="365400">
                <a:tc>
                  <a:txBody>
                    <a:bodyPr/>
                    <a:lstStyle/>
                    <a:p>
                      <a:pPr>
                        <a:lnSpc>
                          <a:spcPct val="100000"/>
                        </a:lnSpc>
                      </a:pPr>
                      <a:r>
                        <a:rPr lang="de-DE" sz="1500" b="0" strike="noStrike" spc="-1">
                          <a:solidFill>
                            <a:srgbClr val="000000"/>
                          </a:solidFill>
                          <a:latin typeface="Arial"/>
                          <a:ea typeface="DejaVu Sans"/>
                        </a:rPr>
                        <a:t>Spezielle Störungs- und Verfahrenslehre Psychotherapie</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solidFill>
                        <a:srgbClr val="FFFFFF"/>
                      </a:solidFill>
                    </a:lnB>
                    <a:solidFill>
                      <a:srgbClr val="EBF7F9"/>
                    </a:solidFill>
                  </a:tcPr>
                </a:tc>
                <a:tc>
                  <a:txBody>
                    <a:bodyPr/>
                    <a:lstStyle/>
                    <a:p>
                      <a:pPr>
                        <a:lnSpc>
                          <a:spcPct val="100000"/>
                        </a:lnSpc>
                      </a:pPr>
                      <a:r>
                        <a:rPr lang="de-DE" sz="1500" b="0" strike="noStrike" spc="-1">
                          <a:solidFill>
                            <a:srgbClr val="000000"/>
                          </a:solidFill>
                          <a:latin typeface="Arial"/>
                          <a:ea typeface="DejaVu Sans"/>
                        </a:rPr>
                        <a:t>11</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noFill/>
                    </a:lnB>
                    <a:solidFill>
                      <a:srgbClr val="EBF7F9"/>
                    </a:solidFill>
                  </a:tcPr>
                </a:tc>
                <a:extLst>
                  <a:ext uri="{0D108BD9-81ED-4DB2-BD59-A6C34878D82A}">
                    <a16:rowId xmlns:a16="http://schemas.microsoft.com/office/drawing/2014/main" val="10004"/>
                  </a:ext>
                </a:extLst>
              </a:tr>
              <a:tr h="365400">
                <a:tc>
                  <a:txBody>
                    <a:bodyPr/>
                    <a:lstStyle/>
                    <a:p>
                      <a:pPr>
                        <a:lnSpc>
                          <a:spcPct val="100000"/>
                        </a:lnSpc>
                        <a:tabLst>
                          <a:tab pos="0" algn="l"/>
                        </a:tabLst>
                      </a:pPr>
                      <a:r>
                        <a:rPr lang="de-DE" sz="1500" b="0" strike="noStrike" spc="-1">
                          <a:solidFill>
                            <a:srgbClr val="000000"/>
                          </a:solidFill>
                          <a:latin typeface="Arial"/>
                          <a:ea typeface="DejaVu Sans"/>
                        </a:rPr>
                        <a:t>Angewandte Psychotherapie</a:t>
                      </a:r>
                      <a:endParaRPr lang="de-DE" sz="1500" b="0" strike="noStrike" spc="-1">
                        <a:latin typeface="Arial"/>
                      </a:endParaRPr>
                    </a:p>
                  </a:txBody>
                  <a:tcPr>
                    <a:lnL w="12240">
                      <a:solidFill>
                        <a:srgbClr val="FFFFFF"/>
                      </a:solidFill>
                    </a:lnL>
                    <a:lnR w="12240">
                      <a:noFill/>
                    </a:lnR>
                    <a:lnT w="12240">
                      <a:solidFill>
                        <a:srgbClr val="FFFFFF"/>
                      </a:solidFill>
                    </a:lnT>
                    <a:lnB w="12240">
                      <a:solidFill>
                        <a:srgbClr val="FFFFFF"/>
                      </a:solidFill>
                    </a:lnB>
                    <a:solidFill>
                      <a:srgbClr val="D4F0F3"/>
                    </a:solidFill>
                  </a:tcPr>
                </a:tc>
                <a:tc>
                  <a:txBody>
                    <a:bodyPr/>
                    <a:lstStyle/>
                    <a:p>
                      <a:pPr>
                        <a:lnSpc>
                          <a:spcPct val="100000"/>
                        </a:lnSpc>
                      </a:pPr>
                      <a:r>
                        <a:rPr lang="de-DE" sz="1500" b="0" strike="noStrike" spc="-1">
                          <a:solidFill>
                            <a:srgbClr val="000000"/>
                          </a:solidFill>
                          <a:latin typeface="Arial"/>
                          <a:ea typeface="DejaVu Sans"/>
                        </a:rPr>
                        <a:t>5</a:t>
                      </a:r>
                      <a:endParaRPr lang="de-DE" sz="1500" b="0" strike="noStrike" spc="-1">
                        <a:latin typeface="Arial"/>
                      </a:endParaRPr>
                    </a:p>
                  </a:txBody>
                  <a:tcPr>
                    <a:lnL w="12240">
                      <a:noFill/>
                    </a:lnL>
                    <a:lnR w="12240">
                      <a:noFill/>
                    </a:lnR>
                    <a:lnT w="12240">
                      <a:noFill/>
                    </a:lnT>
                    <a:lnB w="12240">
                      <a:noFill/>
                    </a:lnB>
                    <a:solidFill>
                      <a:srgbClr val="D4F0F3"/>
                    </a:solidFill>
                  </a:tcPr>
                </a:tc>
                <a:extLst>
                  <a:ext uri="{0D108BD9-81ED-4DB2-BD59-A6C34878D82A}">
                    <a16:rowId xmlns:a16="http://schemas.microsoft.com/office/drawing/2014/main" val="10005"/>
                  </a:ext>
                </a:extLst>
              </a:tr>
              <a:tr h="383376">
                <a:tc>
                  <a:txBody>
                    <a:bodyPr/>
                    <a:lstStyle/>
                    <a:p>
                      <a:pPr>
                        <a:lnSpc>
                          <a:spcPct val="100000"/>
                        </a:lnSpc>
                        <a:tabLst>
                          <a:tab pos="0" algn="l"/>
                        </a:tabLst>
                      </a:pPr>
                      <a:r>
                        <a:rPr lang="de-DE" sz="1500" b="0" strike="noStrike" spc="-1" dirty="0">
                          <a:solidFill>
                            <a:srgbClr val="000000"/>
                          </a:solidFill>
                          <a:latin typeface="Arial"/>
                          <a:ea typeface="DejaVu Sans"/>
                        </a:rPr>
                        <a:t>Dokumentation, Evaluation u. Organisation psychotherapeutischer Behandlungen</a:t>
                      </a:r>
                      <a:endParaRPr lang="de-DE" sz="1500" b="0" strike="noStrike" spc="-1" dirty="0">
                        <a:latin typeface="Arial"/>
                      </a:endParaRPr>
                    </a:p>
                  </a:txBody>
                  <a:tcPr>
                    <a:lnL w="12240">
                      <a:solidFill>
                        <a:srgbClr val="FFFFFF"/>
                      </a:solidFill>
                    </a:lnL>
                    <a:lnR w="12240">
                      <a:noFill/>
                    </a:lnR>
                    <a:lnT w="12240">
                      <a:solidFill>
                        <a:srgbClr val="FFFFFF"/>
                      </a:solidFill>
                    </a:lnT>
                    <a:lnB w="12240">
                      <a:noFill/>
                    </a:lnB>
                    <a:solidFill>
                      <a:srgbClr val="EBF7F9"/>
                    </a:solidFill>
                  </a:tcPr>
                </a:tc>
                <a:tc>
                  <a:txBody>
                    <a:bodyPr/>
                    <a:lstStyle/>
                    <a:p>
                      <a:pPr marL="0">
                        <a:lnSpc>
                          <a:spcPct val="100000"/>
                        </a:lnSpc>
                      </a:pPr>
                      <a:r>
                        <a:rPr lang="de-DE" sz="1500" b="0" strike="noStrike" spc="-1" dirty="0">
                          <a:solidFill>
                            <a:srgbClr val="000000"/>
                          </a:solidFill>
                          <a:latin typeface="Arial"/>
                          <a:ea typeface="DejaVu Sans"/>
                        </a:rPr>
                        <a:t>2</a:t>
                      </a:r>
                      <a:endParaRPr lang="de-DE" sz="1500" b="0" strike="noStrike" spc="-1" dirty="0">
                        <a:latin typeface="Arial"/>
                      </a:endParaRPr>
                    </a:p>
                  </a:txBody>
                  <a:tcPr>
                    <a:lnL w="12240">
                      <a:noFill/>
                    </a:lnL>
                    <a:lnR w="12240">
                      <a:noFill/>
                    </a:lnR>
                    <a:lnT w="12240">
                      <a:noFill/>
                    </a:lnT>
                    <a:lnB w="12240">
                      <a:noFill/>
                    </a:lnB>
                    <a:solidFill>
                      <a:srgbClr val="EBF7F9"/>
                    </a:solidFill>
                  </a:tcPr>
                </a:tc>
                <a:extLst>
                  <a:ext uri="{0D108BD9-81ED-4DB2-BD59-A6C34878D82A}">
                    <a16:rowId xmlns:a16="http://schemas.microsoft.com/office/drawing/2014/main" val="10006"/>
                  </a:ext>
                </a:extLst>
              </a:tr>
              <a:tr h="365400">
                <a:tc>
                  <a:txBody>
                    <a:bodyPr/>
                    <a:lstStyle/>
                    <a:p>
                      <a:pPr>
                        <a:lnSpc>
                          <a:spcPct val="100000"/>
                        </a:lnSpc>
                        <a:tabLst>
                          <a:tab pos="0" algn="l"/>
                        </a:tabLst>
                      </a:pPr>
                      <a:r>
                        <a:rPr lang="de-DE" sz="1500" b="0" strike="noStrike" spc="-1">
                          <a:solidFill>
                            <a:srgbClr val="000000"/>
                          </a:solidFill>
                          <a:latin typeface="Arial"/>
                          <a:ea typeface="DejaVu Sans"/>
                        </a:rPr>
                        <a:t>Selbstreflexion</a:t>
                      </a:r>
                      <a:endParaRPr lang="de-DE" sz="1500" b="0" strike="noStrike" spc="-1">
                        <a:latin typeface="Arial"/>
                      </a:endParaRPr>
                    </a:p>
                  </a:txBody>
                  <a:tcPr>
                    <a:lnL w="12240">
                      <a:solidFill>
                        <a:srgbClr val="FFFFFF"/>
                      </a:solidFill>
                    </a:lnL>
                    <a:lnR w="12240">
                      <a:solidFill>
                        <a:srgbClr val="FFFFFF"/>
                      </a:solidFill>
                    </a:lnR>
                    <a:lnT w="12240">
                      <a:noFill/>
                    </a:lnT>
                    <a:lnB w="12240">
                      <a:solidFill>
                        <a:srgbClr val="000000"/>
                      </a:solidFill>
                    </a:lnB>
                    <a:solidFill>
                      <a:srgbClr val="D4F0F3"/>
                    </a:solidFill>
                  </a:tcPr>
                </a:tc>
                <a:tc>
                  <a:txBody>
                    <a:bodyPr/>
                    <a:lstStyle/>
                    <a:p>
                      <a:pPr>
                        <a:lnSpc>
                          <a:spcPct val="100000"/>
                        </a:lnSpc>
                      </a:pPr>
                      <a:r>
                        <a:rPr lang="de-DE" sz="1500" b="0" strike="noStrike" spc="-1" dirty="0">
                          <a:solidFill>
                            <a:srgbClr val="000000"/>
                          </a:solidFill>
                          <a:latin typeface="Arial"/>
                          <a:ea typeface="DejaVu Sans"/>
                        </a:rPr>
                        <a:t>2</a:t>
                      </a:r>
                      <a:endParaRPr lang="de-DE" sz="1500" b="0" strike="noStrike" spc="-1" dirty="0">
                        <a:latin typeface="Arial"/>
                      </a:endParaRPr>
                    </a:p>
                  </a:txBody>
                  <a:tcPr>
                    <a:lnL w="12240">
                      <a:solidFill>
                        <a:srgbClr val="FFFFFF"/>
                      </a:solidFill>
                    </a:lnL>
                    <a:lnR w="12240">
                      <a:solidFill>
                        <a:srgbClr val="FFFFFF"/>
                      </a:solidFill>
                    </a:lnR>
                    <a:lnT w="12240">
                      <a:noFill/>
                    </a:lnT>
                    <a:lnB w="12240">
                      <a:solidFill>
                        <a:srgbClr val="000000"/>
                      </a:solidFill>
                    </a:lnB>
                    <a:solidFill>
                      <a:srgbClr val="D4F0F3"/>
                    </a:solidFill>
                  </a:tcPr>
                </a:tc>
                <a:extLst>
                  <a:ext uri="{0D108BD9-81ED-4DB2-BD59-A6C34878D82A}">
                    <a16:rowId xmlns:a16="http://schemas.microsoft.com/office/drawing/2014/main" val="10007"/>
                  </a:ext>
                </a:extLst>
              </a:tr>
              <a:tr h="365400">
                <a:tc>
                  <a:txBody>
                    <a:bodyPr/>
                    <a:lstStyle/>
                    <a:p>
                      <a:pPr>
                        <a:lnSpc>
                          <a:spcPct val="100000"/>
                        </a:lnSpc>
                      </a:pPr>
                      <a:r>
                        <a:rPr lang="de-DE" sz="1500" b="0" strike="noStrike" spc="-1">
                          <a:solidFill>
                            <a:srgbClr val="000000"/>
                          </a:solidFill>
                          <a:latin typeface="Arial"/>
                          <a:ea typeface="DejaVu Sans"/>
                        </a:rPr>
                        <a:t>Forschungsorientiertes Praktikum 2</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solidFill>
                        <a:srgbClr val="FFFFFF"/>
                      </a:solidFill>
                    </a:lnB>
                    <a:solidFill>
                      <a:srgbClr val="EBF7F9"/>
                    </a:solidFill>
                  </a:tcPr>
                </a:tc>
                <a:tc>
                  <a:txBody>
                    <a:bodyPr/>
                    <a:lstStyle/>
                    <a:p>
                      <a:pPr>
                        <a:lnSpc>
                          <a:spcPct val="100000"/>
                        </a:lnSpc>
                      </a:pPr>
                      <a:r>
                        <a:rPr lang="de-DE" sz="1500" b="0" strike="noStrike" spc="-1">
                          <a:solidFill>
                            <a:srgbClr val="000000"/>
                          </a:solidFill>
                          <a:latin typeface="Arial"/>
                          <a:ea typeface="DejaVu Sans"/>
                        </a:rPr>
                        <a:t>5</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solidFill>
                        <a:srgbClr val="FFFFFF"/>
                      </a:solidFill>
                    </a:lnB>
                    <a:solidFill>
                      <a:srgbClr val="EBF7F9"/>
                    </a:solidFill>
                  </a:tcPr>
                </a:tc>
                <a:extLst>
                  <a:ext uri="{0D108BD9-81ED-4DB2-BD59-A6C34878D82A}">
                    <a16:rowId xmlns:a16="http://schemas.microsoft.com/office/drawing/2014/main" val="10008"/>
                  </a:ext>
                </a:extLst>
              </a:tr>
              <a:tr h="365400">
                <a:tc>
                  <a:txBody>
                    <a:bodyPr/>
                    <a:lstStyle/>
                    <a:p>
                      <a:pPr>
                        <a:lnSpc>
                          <a:spcPct val="100000"/>
                        </a:lnSpc>
                      </a:pPr>
                      <a:r>
                        <a:rPr lang="de-DE" sz="1500" b="0" strike="noStrike" spc="-1">
                          <a:solidFill>
                            <a:srgbClr val="000000"/>
                          </a:solidFill>
                          <a:latin typeface="Arial"/>
                          <a:ea typeface="DejaVu Sans"/>
                        </a:rPr>
                        <a:t>BQT 2: KJP + PP + nach Wahl der Uni</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F0F3"/>
                    </a:solidFill>
                  </a:tcPr>
                </a:tc>
                <a:tc>
                  <a:txBody>
                    <a:bodyPr/>
                    <a:lstStyle/>
                    <a:p>
                      <a:pPr>
                        <a:lnSpc>
                          <a:spcPct val="100000"/>
                        </a:lnSpc>
                      </a:pPr>
                      <a:r>
                        <a:rPr lang="de-DE" sz="1500" b="0" strike="noStrike" spc="-1">
                          <a:solidFill>
                            <a:srgbClr val="000000"/>
                          </a:solidFill>
                          <a:latin typeface="Arial"/>
                          <a:ea typeface="DejaVu Sans"/>
                        </a:rPr>
                        <a:t>15</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F0F3"/>
                    </a:solidFill>
                  </a:tcPr>
                </a:tc>
                <a:extLst>
                  <a:ext uri="{0D108BD9-81ED-4DB2-BD59-A6C34878D82A}">
                    <a16:rowId xmlns:a16="http://schemas.microsoft.com/office/drawing/2014/main" val="10009"/>
                  </a:ext>
                </a:extLst>
              </a:tr>
              <a:tr h="365400">
                <a:tc>
                  <a:txBody>
                    <a:bodyPr/>
                    <a:lstStyle/>
                    <a:p>
                      <a:pPr>
                        <a:lnSpc>
                          <a:spcPct val="100000"/>
                        </a:lnSpc>
                      </a:pPr>
                      <a:r>
                        <a:rPr lang="de-DE" sz="1500" b="0" strike="noStrike" spc="-1">
                          <a:solidFill>
                            <a:srgbClr val="000000"/>
                          </a:solidFill>
                          <a:latin typeface="Arial"/>
                          <a:ea typeface="DejaVu Sans"/>
                        </a:rPr>
                        <a:t>BQT 3: Stationär 450 h + Ambulant 150 h </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EBF7F9"/>
                    </a:solidFill>
                  </a:tcPr>
                </a:tc>
                <a:tc>
                  <a:txBody>
                    <a:bodyPr/>
                    <a:lstStyle/>
                    <a:p>
                      <a:pPr>
                        <a:lnSpc>
                          <a:spcPct val="100000"/>
                        </a:lnSpc>
                      </a:pPr>
                      <a:r>
                        <a:rPr lang="de-DE" sz="1500" b="0" strike="noStrike" spc="-1">
                          <a:solidFill>
                            <a:srgbClr val="000000"/>
                          </a:solidFill>
                          <a:latin typeface="Arial"/>
                          <a:ea typeface="DejaVu Sans"/>
                        </a:rPr>
                        <a:t>20</a:t>
                      </a:r>
                      <a:endParaRPr lang="de-DE"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000000"/>
                      </a:solidFill>
                    </a:lnB>
                    <a:solidFill>
                      <a:srgbClr val="EBF7F9"/>
                    </a:solidFill>
                  </a:tcPr>
                </a:tc>
                <a:extLst>
                  <a:ext uri="{0D108BD9-81ED-4DB2-BD59-A6C34878D82A}">
                    <a16:rowId xmlns:a16="http://schemas.microsoft.com/office/drawing/2014/main" val="10010"/>
                  </a:ext>
                </a:extLst>
              </a:tr>
              <a:tr h="365400">
                <a:tc>
                  <a:txBody>
                    <a:bodyPr/>
                    <a:lstStyle/>
                    <a:p>
                      <a:pPr>
                        <a:lnSpc>
                          <a:spcPct val="100000"/>
                        </a:lnSpc>
                      </a:pPr>
                      <a:r>
                        <a:rPr lang="de-DE" sz="1500" b="0" strike="noStrike" spc="-1">
                          <a:solidFill>
                            <a:srgbClr val="000000"/>
                          </a:solidFill>
                          <a:latin typeface="Arial"/>
                          <a:ea typeface="DejaVu Sans"/>
                        </a:rPr>
                        <a:t>Masterarbeit</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solidFill>
                        <a:srgbClr val="000000"/>
                      </a:solidFill>
                    </a:lnB>
                    <a:solidFill>
                      <a:srgbClr val="D4F0F3"/>
                    </a:solidFill>
                  </a:tcPr>
                </a:tc>
                <a:tc>
                  <a:txBody>
                    <a:bodyPr/>
                    <a:lstStyle/>
                    <a:p>
                      <a:pPr>
                        <a:lnSpc>
                          <a:spcPct val="100000"/>
                        </a:lnSpc>
                      </a:pPr>
                      <a:r>
                        <a:rPr lang="de-DE" sz="1500" b="0" strike="noStrike" spc="-1">
                          <a:solidFill>
                            <a:srgbClr val="000000"/>
                          </a:solidFill>
                          <a:latin typeface="Arial"/>
                          <a:ea typeface="DejaVu Sans"/>
                        </a:rPr>
                        <a:t>30</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solidFill>
                        <a:srgbClr val="000000"/>
                      </a:solidFill>
                    </a:lnB>
                    <a:solidFill>
                      <a:srgbClr val="D4F0F3"/>
                    </a:solidFill>
                  </a:tcPr>
                </a:tc>
                <a:extLst>
                  <a:ext uri="{0D108BD9-81ED-4DB2-BD59-A6C34878D82A}">
                    <a16:rowId xmlns:a16="http://schemas.microsoft.com/office/drawing/2014/main" val="10011"/>
                  </a:ext>
                </a:extLst>
              </a:tr>
              <a:tr h="365400">
                <a:tc>
                  <a:txBody>
                    <a:bodyPr/>
                    <a:lstStyle/>
                    <a:p>
                      <a:pPr>
                        <a:lnSpc>
                          <a:spcPct val="100000"/>
                        </a:lnSpc>
                        <a:tabLst>
                          <a:tab pos="0" algn="l"/>
                        </a:tabLst>
                      </a:pPr>
                      <a:r>
                        <a:rPr lang="de-DE" sz="1500" b="0" strike="noStrike" spc="-1">
                          <a:solidFill>
                            <a:srgbClr val="000000"/>
                          </a:solidFill>
                          <a:latin typeface="Arial"/>
                          <a:ea typeface="DejaVu Sans"/>
                        </a:rPr>
                        <a:t>Noch freie ECTS</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solidFill>
                        <a:srgbClr val="000000"/>
                      </a:solidFill>
                    </a:lnB>
                    <a:solidFill>
                      <a:srgbClr val="EBF7F9"/>
                    </a:solidFill>
                  </a:tcPr>
                </a:tc>
                <a:tc>
                  <a:txBody>
                    <a:bodyPr/>
                    <a:lstStyle/>
                    <a:p>
                      <a:pPr>
                        <a:lnSpc>
                          <a:spcPct val="100000"/>
                        </a:lnSpc>
                      </a:pPr>
                      <a:r>
                        <a:rPr lang="de-DE" sz="1500" b="0" strike="noStrike" spc="-1">
                          <a:solidFill>
                            <a:srgbClr val="000000"/>
                          </a:solidFill>
                          <a:latin typeface="Arial"/>
                          <a:ea typeface="DejaVu Sans"/>
                        </a:rPr>
                        <a:t>11</a:t>
                      </a:r>
                      <a:endParaRPr lang="de-DE" sz="1500" b="0" strike="noStrike" spc="-1">
                        <a:latin typeface="Arial"/>
                      </a:endParaRPr>
                    </a:p>
                  </a:txBody>
                  <a:tcPr>
                    <a:lnL w="12240">
                      <a:solidFill>
                        <a:srgbClr val="FFFFFF"/>
                      </a:solidFill>
                    </a:lnL>
                    <a:lnR w="12240">
                      <a:solidFill>
                        <a:srgbClr val="FFFFFF"/>
                      </a:solidFill>
                    </a:lnR>
                    <a:lnT w="12240">
                      <a:solidFill>
                        <a:srgbClr val="000000"/>
                      </a:solidFill>
                    </a:lnT>
                    <a:lnB w="12240">
                      <a:solidFill>
                        <a:srgbClr val="000000"/>
                      </a:solidFill>
                    </a:lnB>
                    <a:solidFill>
                      <a:srgbClr val="EBF7F9"/>
                    </a:solidFill>
                  </a:tcPr>
                </a:tc>
                <a:extLst>
                  <a:ext uri="{0D108BD9-81ED-4DB2-BD59-A6C34878D82A}">
                    <a16:rowId xmlns:a16="http://schemas.microsoft.com/office/drawing/2014/main" val="10012"/>
                  </a:ext>
                </a:extLst>
              </a:tr>
              <a:tr h="361800">
                <a:tc>
                  <a:txBody>
                    <a:bodyPr/>
                    <a:lstStyle/>
                    <a:p>
                      <a:pPr>
                        <a:lnSpc>
                          <a:spcPct val="100000"/>
                        </a:lnSpc>
                        <a:tabLst>
                          <a:tab pos="0" algn="l"/>
                        </a:tabLst>
                      </a:pPr>
                      <a:r>
                        <a:rPr lang="de-DE" sz="1500" b="1" strike="noStrike" spc="-1" dirty="0">
                          <a:solidFill>
                            <a:srgbClr val="000000"/>
                          </a:solidFill>
                          <a:latin typeface="Arial"/>
                          <a:ea typeface="DejaVu Sans"/>
                        </a:rPr>
                        <a:t>Gesamt</a:t>
                      </a:r>
                      <a:endParaRPr lang="de-DE" sz="1500" b="0" strike="noStrike" spc="-1" dirty="0">
                        <a:latin typeface="Arial"/>
                      </a:endParaRPr>
                    </a:p>
                  </a:txBody>
                  <a:tcPr>
                    <a:lnL w="12240">
                      <a:solidFill>
                        <a:srgbClr val="FFFFFF"/>
                      </a:solidFill>
                    </a:lnL>
                    <a:lnR w="12240">
                      <a:solidFill>
                        <a:srgbClr val="FFFFFF"/>
                      </a:solidFill>
                    </a:lnR>
                    <a:lnT w="12240">
                      <a:solidFill>
                        <a:srgbClr val="000000"/>
                      </a:solidFill>
                    </a:lnT>
                    <a:lnB w="12240">
                      <a:solidFill>
                        <a:srgbClr val="000000"/>
                      </a:solidFill>
                    </a:lnB>
                    <a:solidFill>
                      <a:srgbClr val="D4F0F3"/>
                    </a:solidFill>
                  </a:tcPr>
                </a:tc>
                <a:tc>
                  <a:txBody>
                    <a:bodyPr/>
                    <a:lstStyle/>
                    <a:p>
                      <a:pPr>
                        <a:lnSpc>
                          <a:spcPct val="100000"/>
                        </a:lnSpc>
                      </a:pPr>
                      <a:r>
                        <a:rPr lang="de-DE" sz="1500" b="1" strike="noStrike" spc="-1" dirty="0">
                          <a:solidFill>
                            <a:srgbClr val="000000"/>
                          </a:solidFill>
                          <a:latin typeface="Arial"/>
                          <a:ea typeface="DejaVu Sans"/>
                        </a:rPr>
                        <a:t>109</a:t>
                      </a:r>
                      <a:r>
                        <a:rPr lang="de-DE" sz="1500" b="0" strike="noStrike" spc="-1" dirty="0">
                          <a:solidFill>
                            <a:srgbClr val="000000"/>
                          </a:solidFill>
                          <a:latin typeface="Arial"/>
                          <a:ea typeface="DejaVu Sans"/>
                        </a:rPr>
                        <a:t>/120</a:t>
                      </a:r>
                      <a:endParaRPr lang="de-DE" sz="1500" b="0" strike="noStrike" spc="-1" dirty="0">
                        <a:latin typeface="Arial"/>
                      </a:endParaRPr>
                    </a:p>
                  </a:txBody>
                  <a:tcPr>
                    <a:lnL w="12240">
                      <a:solidFill>
                        <a:srgbClr val="FFFFFF"/>
                      </a:solidFill>
                    </a:lnL>
                    <a:lnR w="12240">
                      <a:solidFill>
                        <a:srgbClr val="FFFFFF"/>
                      </a:solidFill>
                    </a:lnR>
                    <a:lnT w="12240">
                      <a:solidFill>
                        <a:srgbClr val="000000"/>
                      </a:solidFill>
                    </a:lnT>
                    <a:lnB w="12240">
                      <a:solidFill>
                        <a:srgbClr val="000000"/>
                      </a:solidFill>
                    </a:lnB>
                    <a:solidFill>
                      <a:srgbClr val="D4F0F3"/>
                    </a:solidFill>
                  </a:tcPr>
                </a:tc>
                <a:extLst>
                  <a:ext uri="{0D108BD9-81ED-4DB2-BD59-A6C34878D82A}">
                    <a16:rowId xmlns:a16="http://schemas.microsoft.com/office/drawing/2014/main" val="10013"/>
                  </a:ext>
                </a:extLst>
              </a:tr>
            </a:tbl>
          </a:graphicData>
        </a:graphic>
      </p:graphicFrame>
      <p:sp>
        <p:nvSpPr>
          <p:cNvPr id="285" name="TextShape 3"/>
          <p:cNvSpPr txBox="1"/>
          <p:nvPr/>
        </p:nvSpPr>
        <p:spPr>
          <a:xfrm>
            <a:off x="0" y="0"/>
            <a:ext cx="0" cy="0"/>
          </a:xfrm>
          <a:prstGeom prst="rect">
            <a:avLst/>
          </a:prstGeom>
          <a:noFill/>
          <a:ln>
            <a:noFill/>
          </a:ln>
        </p:spPr>
        <p:txBody>
          <a:bodyPr lIns="90000" tIns="45000" rIns="90000" bIns="45000">
            <a:noAutofit/>
          </a:bodyPr>
          <a:lstStyle/>
          <a:p>
            <a:pPr>
              <a:lnSpc>
                <a:spcPct val="100000"/>
              </a:lnSpc>
            </a:pPr>
            <a:fld id="{29657901-78F6-4CA6-8A5D-082DDD2E559B}" type="datetime1">
              <a:rPr lang="de-DE" sz="1400" b="1" strike="noStrike" spc="-1">
                <a:solidFill>
                  <a:srgbClr val="FFFFFF"/>
                </a:solidFill>
                <a:latin typeface="Arial"/>
                <a:ea typeface="DejaVu Sans"/>
              </a:rPr>
              <a:t>21.06.22</a:t>
            </a:fld>
            <a:endParaRPr lang="de-DE" sz="1400" b="0" strike="noStrike" spc="-1">
              <a:latin typeface="Times New Roman"/>
            </a:endParaRPr>
          </a:p>
        </p:txBody>
      </p:sp>
      <p:sp>
        <p:nvSpPr>
          <p:cNvPr id="286" name="TextShape 4"/>
          <p:cNvSpPr txBox="1"/>
          <p:nvPr/>
        </p:nvSpPr>
        <p:spPr>
          <a:xfrm>
            <a:off x="11760120" y="6371280"/>
            <a:ext cx="431280" cy="431280"/>
          </a:xfrm>
          <a:prstGeom prst="rect">
            <a:avLst/>
          </a:prstGeom>
          <a:noFill/>
          <a:ln>
            <a:noFill/>
          </a:ln>
        </p:spPr>
        <p:txBody>
          <a:bodyPr lIns="0" tIns="0" rIns="0" bIns="0" anchor="ctr">
            <a:noAutofit/>
          </a:bodyPr>
          <a:lstStyle/>
          <a:p>
            <a:pPr>
              <a:lnSpc>
                <a:spcPct val="100000"/>
              </a:lnSpc>
            </a:pPr>
            <a:fld id="{A8F6C1EC-170F-43E4-914E-1A42CC720B82}" type="slidenum">
              <a:rPr lang="de-DE" sz="1400" b="1" strike="noStrike" spc="-1">
                <a:solidFill>
                  <a:srgbClr val="FFFFFF"/>
                </a:solidFill>
                <a:latin typeface="Arial"/>
                <a:ea typeface="DejaVu Sans"/>
              </a:rPr>
              <a:t>13</a:t>
            </a:fld>
            <a:endParaRPr lang="de-DE" sz="1400" b="0" strike="noStrike" spc="-1">
              <a:latin typeface="Times New Roman"/>
            </a:endParaRPr>
          </a:p>
        </p:txBody>
      </p:sp>
      <p:sp>
        <p:nvSpPr>
          <p:cNvPr id="6" name="TextShape 1">
            <a:extLst>
              <a:ext uri="{FF2B5EF4-FFF2-40B4-BE49-F238E27FC236}">
                <a16:creationId xmlns:a16="http://schemas.microsoft.com/office/drawing/2014/main" id="{74BE17EA-B944-605C-9F72-70EB869940F5}"/>
              </a:ext>
            </a:extLst>
          </p:cNvPr>
          <p:cNvSpPr txBox="1"/>
          <p:nvPr/>
        </p:nvSpPr>
        <p:spPr>
          <a:xfrm>
            <a:off x="838080" y="272592"/>
            <a:ext cx="10515240" cy="471120"/>
          </a:xfrm>
          <a:prstGeom prst="rect">
            <a:avLst/>
          </a:prstGeom>
          <a:noFill/>
          <a:ln>
            <a:noFill/>
          </a:ln>
        </p:spPr>
        <p:txBody>
          <a:bodyPr lIns="0" tIns="0" rIns="0" bIns="0" anchor="ctr">
            <a:noAutofit/>
          </a:bodyPr>
          <a:lstStyle/>
          <a:p>
            <a:pPr algn="ctr">
              <a:lnSpc>
                <a:spcPct val="90000"/>
              </a:lnSpc>
            </a:pPr>
            <a:r>
              <a:rPr lang="de-DE" sz="2800" b="1" strike="noStrike" spc="-1" dirty="0">
                <a:solidFill>
                  <a:srgbClr val="000000"/>
                </a:solidFill>
                <a:latin typeface="Arial"/>
                <a:ea typeface="DejaVu Sans"/>
              </a:rPr>
              <a:t>Master </a:t>
            </a:r>
            <a:r>
              <a:rPr lang="de-DE" sz="2800" b="1" strike="noStrike" spc="-1" dirty="0" err="1">
                <a:solidFill>
                  <a:srgbClr val="000000"/>
                </a:solidFill>
                <a:latin typeface="Arial"/>
                <a:ea typeface="DejaVu Sans"/>
              </a:rPr>
              <a:t>KliPPs</a:t>
            </a:r>
            <a:r>
              <a:rPr lang="de-DE" sz="2800" b="1" strike="noStrike" spc="-1" dirty="0">
                <a:solidFill>
                  <a:srgbClr val="000000"/>
                </a:solidFill>
                <a:latin typeface="Arial"/>
                <a:ea typeface="DejaVu Sans"/>
              </a:rPr>
              <a:t> nach </a:t>
            </a:r>
            <a:r>
              <a:rPr lang="de-DE" sz="2800" b="1" strike="noStrike" spc="-1" dirty="0" err="1">
                <a:solidFill>
                  <a:srgbClr val="000000"/>
                </a:solidFill>
                <a:latin typeface="Arial"/>
                <a:ea typeface="DejaVu Sans"/>
              </a:rPr>
              <a:t>ApprO</a:t>
            </a:r>
            <a:endParaRPr lang="de-DE" sz="2800" b="0" strike="noStrike" spc="-1" dirty="0">
              <a:solidFill>
                <a:srgbClr val="00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0" y="-65314"/>
            <a:ext cx="9779760" cy="6317640"/>
          </a:xfrm>
          <a:prstGeom prst="rect">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p:style>
      </p:sp>
      <p:sp>
        <p:nvSpPr>
          <p:cNvPr id="235" name="CustomShape 2"/>
          <p:cNvSpPr/>
          <p:nvPr/>
        </p:nvSpPr>
        <p:spPr>
          <a:xfrm>
            <a:off x="3200400" y="4487400"/>
            <a:ext cx="8991000" cy="1260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80000" tIns="180000" rIns="252000" bIns="180000">
            <a:noAutofit/>
          </a:bodyPr>
          <a:lstStyle/>
          <a:p>
            <a:pPr algn="r">
              <a:lnSpc>
                <a:spcPct val="90000"/>
              </a:lnSpc>
            </a:pPr>
            <a:r>
              <a:rPr lang="de-DE" sz="4400" b="0" strike="noStrike" spc="-1" dirty="0">
                <a:solidFill>
                  <a:srgbClr val="4C483D"/>
                </a:solidFill>
                <a:latin typeface="Candara"/>
                <a:ea typeface="DejaVu Sans"/>
              </a:rPr>
              <a:t>Weiterbildung</a:t>
            </a:r>
            <a:endParaRPr lang="de-DE" sz="4400" b="0" strike="noStrike" spc="-1" dirty="0">
              <a:latin typeface="Arial"/>
            </a:endParaRPr>
          </a:p>
        </p:txBody>
      </p:sp>
      <p:sp>
        <p:nvSpPr>
          <p:cNvPr id="236" name="CustomShape 3"/>
          <p:cNvSpPr/>
          <p:nvPr/>
        </p:nvSpPr>
        <p:spPr>
          <a:xfrm>
            <a:off x="3200400" y="5737320"/>
            <a:ext cx="6579360" cy="580320"/>
          </a:xfrm>
          <a:prstGeom prst="rect">
            <a:avLst/>
          </a:prstGeom>
          <a:solidFill>
            <a:srgbClr val="4C483D"/>
          </a:solidFill>
          <a:ln>
            <a:noFill/>
          </a:ln>
        </p:spPr>
        <p:style>
          <a:lnRef idx="0">
            <a:scrgbClr r="0" g="0" b="0"/>
          </a:lnRef>
          <a:fillRef idx="0">
            <a:scrgbClr r="0" g="0" b="0"/>
          </a:fillRef>
          <a:effectRef idx="0">
            <a:scrgbClr r="0" g="0" b="0"/>
          </a:effectRef>
          <a:fontRef idx="minor"/>
        </p:style>
      </p:sp>
      <p:sp>
        <p:nvSpPr>
          <p:cNvPr id="238" name="CustomShape 5"/>
          <p:cNvSpPr/>
          <p:nvPr/>
        </p:nvSpPr>
        <p:spPr>
          <a:xfrm>
            <a:off x="11760120" y="6370560"/>
            <a:ext cx="430920" cy="432720"/>
          </a:xfrm>
          <a:prstGeom prst="rect">
            <a:avLst/>
          </a:prstGeom>
          <a:solidFill>
            <a:srgbClr val="4C483D"/>
          </a:solid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fld id="{6F0BEE29-A0D9-4F3D-9B9B-F91B8087B4D8}" type="slidenum">
              <a:rPr lang="de-DE" sz="1200" b="0" strike="noStrike" spc="-1">
                <a:solidFill>
                  <a:srgbClr val="FFFFFF"/>
                </a:solidFill>
                <a:latin typeface="Corbel"/>
                <a:ea typeface="DejaVu Sans"/>
              </a:rPr>
              <a:t>14</a:t>
            </a:fld>
            <a:endParaRPr lang="de-DE" sz="12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838080" y="417600"/>
            <a:ext cx="10515240" cy="1113840"/>
          </a:xfrm>
          <a:prstGeom prst="rect">
            <a:avLst/>
          </a:prstGeom>
          <a:noFill/>
          <a:ln>
            <a:noFill/>
          </a:ln>
        </p:spPr>
        <p:txBody>
          <a:bodyPr lIns="0" tIns="0" rIns="0" bIns="0" anchor="ctr">
            <a:noAutofit/>
          </a:bodyPr>
          <a:lstStyle/>
          <a:p>
            <a:pPr>
              <a:lnSpc>
                <a:spcPct val="90000"/>
              </a:lnSpc>
            </a:pPr>
            <a:r>
              <a:rPr lang="de-DE" sz="4000" b="1" strike="noStrike" spc="-1" dirty="0">
                <a:solidFill>
                  <a:srgbClr val="000000"/>
                </a:solidFill>
                <a:latin typeface="Arial"/>
                <a:ea typeface="DejaVu Sans"/>
              </a:rPr>
              <a:t>Weiterbildung nach PsychThG 2020</a:t>
            </a:r>
            <a:endParaRPr lang="de-DE" sz="4000" b="0" strike="noStrike" spc="-1" dirty="0">
              <a:solidFill>
                <a:srgbClr val="000000"/>
              </a:solidFill>
              <a:latin typeface="Arial"/>
            </a:endParaRPr>
          </a:p>
        </p:txBody>
      </p:sp>
      <p:sp>
        <p:nvSpPr>
          <p:cNvPr id="263" name="TextShape 2"/>
          <p:cNvSpPr txBox="1"/>
          <p:nvPr/>
        </p:nvSpPr>
        <p:spPr>
          <a:xfrm>
            <a:off x="838080" y="1717920"/>
            <a:ext cx="10515240" cy="4458600"/>
          </a:xfrm>
          <a:prstGeom prst="rect">
            <a:avLst/>
          </a:prstGeom>
          <a:noFill/>
          <a:ln>
            <a:noFill/>
          </a:ln>
        </p:spPr>
        <p:txBody>
          <a:bodyPr lIns="0" tIns="0" rIns="0" bIns="0">
            <a:normAutofit fontScale="85500" lnSpcReduction="20000"/>
          </a:bodyPr>
          <a:lstStyle/>
          <a:p>
            <a:pPr marL="228600" indent="-228240">
              <a:lnSpc>
                <a:spcPct val="90000"/>
              </a:lnSpc>
              <a:spcBef>
                <a:spcPts val="1001"/>
              </a:spcBef>
              <a:buClr>
                <a:srgbClr val="000000"/>
              </a:buClr>
              <a:buFont typeface="Arial"/>
              <a:buChar char="•"/>
            </a:pPr>
            <a:r>
              <a:rPr lang="de-DE" sz="2800" b="0" strike="noStrike" spc="-1" dirty="0">
                <a:solidFill>
                  <a:srgbClr val="000000"/>
                </a:solidFill>
                <a:latin typeface="Arial"/>
                <a:ea typeface="DejaVu Sans"/>
              </a:rPr>
              <a:t>Dauer: 5 Jahre Vollzeit </a:t>
            </a:r>
          </a:p>
          <a:p>
            <a:pPr marL="228600" indent="-228240">
              <a:lnSpc>
                <a:spcPct val="90000"/>
              </a:lnSpc>
              <a:spcBef>
                <a:spcPts val="1001"/>
              </a:spcBef>
              <a:buClr>
                <a:srgbClr val="000000"/>
              </a:buClr>
              <a:buFont typeface="Arial"/>
              <a:buChar char="•"/>
            </a:pPr>
            <a:r>
              <a:rPr lang="de-DE" sz="2800" spc="-1" dirty="0">
                <a:solidFill>
                  <a:srgbClr val="000000"/>
                </a:solidFill>
                <a:latin typeface="Arial"/>
                <a:ea typeface="DejaVu Sans"/>
              </a:rPr>
              <a:t>s</a:t>
            </a:r>
            <a:r>
              <a:rPr lang="de-DE" sz="2800" b="0" strike="noStrike" spc="-1" dirty="0">
                <a:solidFill>
                  <a:srgbClr val="000000"/>
                </a:solidFill>
                <a:latin typeface="Arial"/>
                <a:ea typeface="DejaVu Sans"/>
              </a:rPr>
              <a:t>tationär: Tarifvergütung nach E13</a:t>
            </a:r>
            <a:endParaRPr lang="de-DE" sz="2800" b="0" strike="noStrike" spc="-1" dirty="0">
              <a:solidFill>
                <a:srgbClr val="000000"/>
              </a:solidFill>
              <a:latin typeface="Arial"/>
            </a:endParaRPr>
          </a:p>
          <a:p>
            <a:pPr marL="228600" indent="-228240">
              <a:lnSpc>
                <a:spcPct val="90000"/>
              </a:lnSpc>
              <a:spcBef>
                <a:spcPts val="1001"/>
              </a:spcBef>
              <a:buClr>
                <a:srgbClr val="000000"/>
              </a:buClr>
              <a:buFont typeface="Arial"/>
              <a:buChar char="•"/>
            </a:pPr>
            <a:r>
              <a:rPr lang="de-DE" sz="2800" spc="-1">
                <a:solidFill>
                  <a:srgbClr val="000000"/>
                </a:solidFill>
                <a:latin typeface="Arial"/>
                <a:ea typeface="DejaVu Sans"/>
              </a:rPr>
              <a:t>a</a:t>
            </a:r>
            <a:r>
              <a:rPr lang="de-DE" sz="2800" b="0" strike="noStrike" spc="-1">
                <a:solidFill>
                  <a:srgbClr val="000000"/>
                </a:solidFill>
                <a:latin typeface="Arial"/>
                <a:ea typeface="DejaVu Sans"/>
              </a:rPr>
              <a:t>mbulant</a:t>
            </a:r>
            <a:r>
              <a:rPr lang="de-DE" sz="2800" b="0" strike="noStrike" spc="-1" dirty="0">
                <a:solidFill>
                  <a:srgbClr val="000000"/>
                </a:solidFill>
                <a:latin typeface="Arial"/>
                <a:ea typeface="DejaVu Sans"/>
              </a:rPr>
              <a:t>: Ausschüttung von mind. 40% der Kassenleistungen*</a:t>
            </a:r>
            <a:endParaRPr lang="de-DE" sz="2800" b="0" strike="noStrike" spc="-1" dirty="0">
              <a:solidFill>
                <a:srgbClr val="000000"/>
              </a:solidFill>
              <a:latin typeface="Arial"/>
            </a:endParaRP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Arial"/>
                <a:ea typeface="DejaVu Sans"/>
              </a:rPr>
              <a:t>Erwerb der Fachkunde, sozialrechtliche Anerkennung &amp; Kassenzulassung</a:t>
            </a:r>
            <a:endParaRPr lang="de-DE" sz="2800" b="0" strike="noStrike" spc="-1" dirty="0">
              <a:solidFill>
                <a:srgbClr val="000000"/>
              </a:solidFill>
              <a:latin typeface="Arial"/>
            </a:endParaRPr>
          </a:p>
          <a:p>
            <a:pPr>
              <a:lnSpc>
                <a:spcPct val="90000"/>
              </a:lnSpc>
              <a:spcBef>
                <a:spcPts val="1001"/>
              </a:spcBef>
              <a:tabLst>
                <a:tab pos="0" algn="l"/>
              </a:tabLst>
            </a:pPr>
            <a:r>
              <a:rPr lang="de-DE" sz="2800" b="0" strike="noStrike" spc="-1" dirty="0">
                <a:solidFill>
                  <a:srgbClr val="000000"/>
                </a:solidFill>
                <a:latin typeface="Arial"/>
                <a:ea typeface="DejaVu Sans"/>
              </a:rPr>
              <a:t>   </a:t>
            </a:r>
            <a:r>
              <a:rPr lang="de-DE" sz="2800" b="0" u="sng" strike="noStrike" spc="-1" dirty="0">
                <a:solidFill>
                  <a:srgbClr val="000000"/>
                </a:solidFill>
                <a:uFillTx/>
                <a:latin typeface="Arial"/>
                <a:ea typeface="DejaVu Sans"/>
              </a:rPr>
              <a:t>nach</a:t>
            </a:r>
            <a:r>
              <a:rPr lang="de-DE" sz="2800" b="0" strike="noStrike" spc="-1" dirty="0">
                <a:solidFill>
                  <a:srgbClr val="000000"/>
                </a:solidFill>
                <a:latin typeface="Arial"/>
                <a:ea typeface="DejaVu Sans"/>
              </a:rPr>
              <a:t> abgeschlossener Weiterbildung</a:t>
            </a:r>
            <a:endParaRPr lang="de-DE" sz="2800" b="0" strike="noStrike" spc="-1" dirty="0">
              <a:solidFill>
                <a:srgbClr val="000000"/>
              </a:solidFill>
              <a:latin typeface="Arial"/>
            </a:endParaRPr>
          </a:p>
          <a:p>
            <a:pPr>
              <a:lnSpc>
                <a:spcPct val="90000"/>
              </a:lnSpc>
              <a:spcBef>
                <a:spcPts val="1001"/>
              </a:spcBef>
              <a:tabLst>
                <a:tab pos="0" algn="l"/>
              </a:tabLst>
            </a:pPr>
            <a:endParaRPr lang="de-DE" sz="2800" b="0" strike="noStrike" spc="-1" dirty="0">
              <a:solidFill>
                <a:srgbClr val="000000"/>
              </a:solidFill>
              <a:latin typeface="Arial"/>
            </a:endParaRPr>
          </a:p>
          <a:p>
            <a:pPr marL="228600" indent="-228240">
              <a:lnSpc>
                <a:spcPct val="90000"/>
              </a:lnSpc>
              <a:spcBef>
                <a:spcPts val="1001"/>
              </a:spcBef>
              <a:buClr>
                <a:srgbClr val="000000"/>
              </a:buClr>
              <a:buFont typeface="Wingdings" charset="2"/>
              <a:buChar char=""/>
              <a:tabLst>
                <a:tab pos="0" algn="l"/>
              </a:tabLst>
            </a:pPr>
            <a:r>
              <a:rPr lang="de-DE" sz="2800" b="0" strike="noStrike" spc="-1" dirty="0">
                <a:solidFill>
                  <a:srgbClr val="000000"/>
                </a:solidFill>
                <a:latin typeface="Arial"/>
                <a:ea typeface="DejaVu Sans"/>
              </a:rPr>
              <a:t> Inhalte regelt die entsprechende Weiterbildungsordnung der Länder</a:t>
            </a:r>
            <a:endParaRPr lang="de-DE" sz="2800" b="0" strike="noStrike" spc="-1" dirty="0">
              <a:solidFill>
                <a:srgbClr val="000000"/>
              </a:solidFill>
              <a:latin typeface="Arial"/>
            </a:endParaRPr>
          </a:p>
          <a:p>
            <a:pPr marL="228600" indent="-228240">
              <a:lnSpc>
                <a:spcPct val="90000"/>
              </a:lnSpc>
              <a:spcBef>
                <a:spcPts val="1001"/>
              </a:spcBef>
              <a:buClr>
                <a:srgbClr val="000000"/>
              </a:buClr>
              <a:buFont typeface="Wingdings" charset="2"/>
              <a:buChar char=""/>
              <a:tabLst>
                <a:tab pos="0" algn="l"/>
              </a:tabLst>
            </a:pPr>
            <a:r>
              <a:rPr lang="de-DE" sz="2800" b="0" strike="noStrike" spc="-1" dirty="0">
                <a:solidFill>
                  <a:srgbClr val="000000"/>
                </a:solidFill>
                <a:latin typeface="Arial"/>
                <a:ea typeface="DejaVu Sans"/>
              </a:rPr>
              <a:t> Musterweiterbildungsordnung zur Orientierung</a:t>
            </a:r>
            <a:endParaRPr lang="de-DE" sz="2800" b="0" strike="noStrike" spc="-1" dirty="0">
              <a:solidFill>
                <a:srgbClr val="000000"/>
              </a:solidFill>
              <a:latin typeface="Arial"/>
            </a:endParaRPr>
          </a:p>
          <a:p>
            <a:pPr>
              <a:lnSpc>
                <a:spcPct val="90000"/>
              </a:lnSpc>
              <a:spcBef>
                <a:spcPts val="1001"/>
              </a:spcBef>
              <a:tabLst>
                <a:tab pos="0" algn="l"/>
              </a:tabLst>
            </a:pPr>
            <a:r>
              <a:rPr lang="de-DE" sz="2800" b="0" strike="noStrike" spc="-1" dirty="0">
                <a:solidFill>
                  <a:srgbClr val="000000"/>
                </a:solidFill>
                <a:latin typeface="Arial"/>
                <a:ea typeface="DejaVu Sans"/>
              </a:rPr>
              <a:t>     von der Bundespsychotherapeutenkammer (</a:t>
            </a:r>
            <a:r>
              <a:rPr lang="de-DE" sz="2800" b="0" strike="noStrike" spc="-1" dirty="0" err="1">
                <a:solidFill>
                  <a:srgbClr val="000000"/>
                </a:solidFill>
                <a:latin typeface="Arial"/>
                <a:ea typeface="DejaVu Sans"/>
              </a:rPr>
              <a:t>BPtK</a:t>
            </a:r>
            <a:r>
              <a:rPr lang="de-DE" sz="2800" b="0" strike="noStrike" spc="-1" dirty="0">
                <a:solidFill>
                  <a:srgbClr val="000000"/>
                </a:solidFill>
                <a:latin typeface="Arial"/>
                <a:ea typeface="DejaVu Sans"/>
              </a:rPr>
              <a:t>)</a:t>
            </a:r>
            <a:endParaRPr lang="de-DE" sz="2800" b="0" strike="noStrike" spc="-1" dirty="0">
              <a:solidFill>
                <a:srgbClr val="000000"/>
              </a:solidFill>
              <a:latin typeface="Arial"/>
            </a:endParaRPr>
          </a:p>
          <a:p>
            <a:pPr>
              <a:lnSpc>
                <a:spcPct val="90000"/>
              </a:lnSpc>
              <a:spcBef>
                <a:spcPts val="1001"/>
              </a:spcBef>
              <a:tabLst>
                <a:tab pos="0" algn="l"/>
              </a:tabLst>
            </a:pPr>
            <a:endParaRPr lang="de-DE" sz="2800" b="0" strike="noStrike" spc="-1" dirty="0">
              <a:solidFill>
                <a:srgbClr val="000000"/>
              </a:solidFill>
              <a:latin typeface="Arial"/>
            </a:endParaRPr>
          </a:p>
          <a:p>
            <a:pPr>
              <a:lnSpc>
                <a:spcPct val="90000"/>
              </a:lnSpc>
              <a:spcBef>
                <a:spcPts val="1001"/>
              </a:spcBef>
              <a:tabLst>
                <a:tab pos="0" algn="l"/>
              </a:tabLst>
            </a:pPr>
            <a:r>
              <a:rPr lang="de-DE" sz="2800" b="0" strike="noStrike" spc="-1" dirty="0">
                <a:solidFill>
                  <a:srgbClr val="000000"/>
                </a:solidFill>
                <a:latin typeface="Arial"/>
                <a:ea typeface="DejaVu Sans"/>
              </a:rPr>
              <a:t>* </a:t>
            </a:r>
            <a:r>
              <a:rPr lang="de-DE" sz="2400" b="0" strike="noStrike" spc="-1" dirty="0">
                <a:solidFill>
                  <a:srgbClr val="000000"/>
                </a:solidFill>
                <a:latin typeface="Arial"/>
                <a:ea typeface="DejaVu Sans"/>
              </a:rPr>
              <a:t>Finanzierung bisher noch nicht geklärt</a:t>
            </a:r>
          </a:p>
          <a:p>
            <a:pPr>
              <a:lnSpc>
                <a:spcPct val="90000"/>
              </a:lnSpc>
              <a:spcBef>
                <a:spcPts val="1001"/>
              </a:spcBef>
              <a:tabLst>
                <a:tab pos="0" algn="l"/>
              </a:tabLst>
            </a:pPr>
            <a:endParaRPr lang="de-DE" sz="2400" b="0" strike="noStrike" spc="-1" dirty="0">
              <a:solidFill>
                <a:srgbClr val="000000"/>
              </a:solidFill>
              <a:latin typeface="Arial"/>
            </a:endParaRPr>
          </a:p>
        </p:txBody>
      </p:sp>
      <p:sp>
        <p:nvSpPr>
          <p:cNvPr id="264" name="TextShape 3"/>
          <p:cNvSpPr txBox="1"/>
          <p:nvPr/>
        </p:nvSpPr>
        <p:spPr>
          <a:xfrm>
            <a:off x="0" y="0"/>
            <a:ext cx="0" cy="0"/>
          </a:xfrm>
          <a:prstGeom prst="rect">
            <a:avLst/>
          </a:prstGeom>
          <a:noFill/>
          <a:ln>
            <a:noFill/>
          </a:ln>
        </p:spPr>
        <p:txBody>
          <a:bodyPr lIns="90000" tIns="45000" rIns="90000" bIns="45000">
            <a:noAutofit/>
          </a:bodyPr>
          <a:lstStyle/>
          <a:p>
            <a:pPr>
              <a:lnSpc>
                <a:spcPct val="100000"/>
              </a:lnSpc>
            </a:pPr>
            <a:fld id="{2469569E-8881-4B35-B286-7BA0FEC1D391}" type="datetime1">
              <a:rPr lang="de-DE" sz="1400" b="1" strike="noStrike" spc="-1">
                <a:solidFill>
                  <a:srgbClr val="FFFFFF"/>
                </a:solidFill>
                <a:latin typeface="Arial"/>
                <a:ea typeface="DejaVu Sans"/>
              </a:rPr>
              <a:t>21.06.22</a:t>
            </a:fld>
            <a:endParaRPr lang="de-DE" sz="1400" b="0" strike="noStrike" spc="-1">
              <a:latin typeface="Times New Roman"/>
            </a:endParaRPr>
          </a:p>
        </p:txBody>
      </p:sp>
      <p:sp>
        <p:nvSpPr>
          <p:cNvPr id="265" name="TextShape 4"/>
          <p:cNvSpPr txBox="1"/>
          <p:nvPr/>
        </p:nvSpPr>
        <p:spPr>
          <a:xfrm>
            <a:off x="11760120" y="6371280"/>
            <a:ext cx="431280" cy="431280"/>
          </a:xfrm>
          <a:prstGeom prst="rect">
            <a:avLst/>
          </a:prstGeom>
          <a:noFill/>
          <a:ln>
            <a:noFill/>
          </a:ln>
        </p:spPr>
        <p:txBody>
          <a:bodyPr lIns="0" tIns="0" rIns="0" bIns="0" anchor="ctr">
            <a:noAutofit/>
          </a:bodyPr>
          <a:lstStyle/>
          <a:p>
            <a:pPr>
              <a:lnSpc>
                <a:spcPct val="100000"/>
              </a:lnSpc>
            </a:pPr>
            <a:fld id="{3DAA02DA-91B1-446A-83D1-1CDEA9C181DF}" type="slidenum">
              <a:rPr lang="de-DE" sz="1400" b="1" strike="noStrike" spc="-1">
                <a:solidFill>
                  <a:srgbClr val="FFFFFF"/>
                </a:solidFill>
                <a:latin typeface="Arial"/>
                <a:ea typeface="DejaVu Sans"/>
              </a:rPr>
              <a:t>15</a:t>
            </a:fld>
            <a:endParaRPr lang="de-DE" sz="1400" b="0" strike="noStrike" spc="-1">
              <a:latin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 name="TextShape 1"/>
          <p:cNvSpPr txBox="1"/>
          <p:nvPr/>
        </p:nvSpPr>
        <p:spPr>
          <a:xfrm>
            <a:off x="838080" y="417600"/>
            <a:ext cx="10515240" cy="1113840"/>
          </a:xfrm>
          <a:prstGeom prst="rect">
            <a:avLst/>
          </a:prstGeom>
          <a:noFill/>
          <a:ln>
            <a:noFill/>
          </a:ln>
        </p:spPr>
        <p:txBody>
          <a:bodyPr lIns="0" tIns="0" rIns="0" bIns="0" anchor="ctr">
            <a:noAutofit/>
          </a:bodyPr>
          <a:lstStyle/>
          <a:p>
            <a:pPr>
              <a:lnSpc>
                <a:spcPct val="90000"/>
              </a:lnSpc>
            </a:pPr>
            <a:r>
              <a:rPr lang="de-DE" sz="4000" b="1" strike="noStrike" spc="-1" dirty="0">
                <a:solidFill>
                  <a:srgbClr val="000000"/>
                </a:solidFill>
                <a:latin typeface="Arial"/>
                <a:ea typeface="DejaVu Sans"/>
              </a:rPr>
              <a:t>Ausbildung nach PsychThG 2020 </a:t>
            </a:r>
            <a:endParaRPr lang="de-DE" sz="4000" b="0" strike="noStrike" spc="-1" dirty="0">
              <a:solidFill>
                <a:srgbClr val="000000"/>
              </a:solidFill>
              <a:latin typeface="Arial"/>
            </a:endParaRPr>
          </a:p>
        </p:txBody>
      </p:sp>
      <p:sp>
        <p:nvSpPr>
          <p:cNvPr id="267" name="TextShape 2"/>
          <p:cNvSpPr txBox="1"/>
          <p:nvPr/>
        </p:nvSpPr>
        <p:spPr>
          <a:xfrm>
            <a:off x="838080" y="1717920"/>
            <a:ext cx="10515240" cy="4458600"/>
          </a:xfrm>
          <a:prstGeom prst="rect">
            <a:avLst/>
          </a:prstGeom>
          <a:noFill/>
          <a:ln>
            <a:noFill/>
          </a:ln>
        </p:spPr>
        <p:txBody>
          <a:bodyPr lIns="0" tIns="0" rIns="0" bIns="0">
            <a:noAutofit/>
          </a:bodyPr>
          <a:lstStyle/>
          <a:p>
            <a:pPr marL="457200" indent="-457200">
              <a:lnSpc>
                <a:spcPct val="90000"/>
              </a:lnSpc>
              <a:spcBef>
                <a:spcPts val="1001"/>
              </a:spcBef>
              <a:buFont typeface="Arial" panose="020B0604020202020204" pitchFamily="34" charset="0"/>
              <a:buChar char="•"/>
              <a:tabLst>
                <a:tab pos="0" algn="l"/>
              </a:tabLst>
            </a:pPr>
            <a:r>
              <a:rPr lang="de-DE" sz="2400" b="0" strike="noStrike" spc="-1" dirty="0">
                <a:solidFill>
                  <a:srgbClr val="000000"/>
                </a:solidFill>
                <a:latin typeface="Arial"/>
                <a:ea typeface="DejaVu Sans"/>
              </a:rPr>
              <a:t> Übergangszeit bis 30.09.2032 </a:t>
            </a:r>
            <a:endParaRPr lang="de-DE" sz="2400" b="0" strike="noStrike" spc="-1" dirty="0">
              <a:solidFill>
                <a:srgbClr val="000000"/>
              </a:solidFill>
              <a:latin typeface="Arial"/>
            </a:endParaRPr>
          </a:p>
          <a:p>
            <a:pPr marL="685800" lvl="1" indent="-228240">
              <a:lnSpc>
                <a:spcPct val="90000"/>
              </a:lnSpc>
              <a:spcBef>
                <a:spcPts val="499"/>
              </a:spcBef>
              <a:buClr>
                <a:srgbClr val="000000"/>
              </a:buClr>
              <a:buFont typeface="Arial"/>
              <a:buChar char="•"/>
              <a:tabLst>
                <a:tab pos="0" algn="l"/>
              </a:tabLst>
            </a:pPr>
            <a:r>
              <a:rPr lang="de-DE" sz="2400" spc="-1" dirty="0">
                <a:solidFill>
                  <a:srgbClr val="000000"/>
                </a:solidFill>
                <a:latin typeface="Arial"/>
                <a:ea typeface="DejaVu Sans"/>
              </a:rPr>
              <a:t>Z</a:t>
            </a:r>
            <a:r>
              <a:rPr lang="de-DE" sz="2400" b="0" strike="noStrike" spc="-1" dirty="0">
                <a:solidFill>
                  <a:srgbClr val="000000"/>
                </a:solidFill>
                <a:latin typeface="Arial"/>
                <a:ea typeface="DejaVu Sans"/>
              </a:rPr>
              <a:t>um Stichtag muss die Ausbildung </a:t>
            </a:r>
            <a:r>
              <a:rPr lang="de-DE" sz="2400" b="0" u="sng" strike="noStrike" spc="-1" dirty="0">
                <a:solidFill>
                  <a:srgbClr val="000000"/>
                </a:solidFill>
                <a:uFillTx/>
                <a:latin typeface="Arial"/>
                <a:ea typeface="DejaVu Sans"/>
              </a:rPr>
              <a:t>abgeschlossen</a:t>
            </a:r>
            <a:r>
              <a:rPr lang="de-DE" sz="2400" b="0" strike="noStrike" spc="-1" dirty="0">
                <a:solidFill>
                  <a:srgbClr val="000000"/>
                </a:solidFill>
                <a:latin typeface="Arial"/>
                <a:ea typeface="DejaVu Sans"/>
              </a:rPr>
              <a:t> sein</a:t>
            </a:r>
            <a:endParaRPr lang="de-DE" sz="2400" b="0" strike="noStrike" spc="-1" dirty="0">
              <a:solidFill>
                <a:srgbClr val="000000"/>
              </a:solidFill>
              <a:latin typeface="Arial"/>
            </a:endParaRPr>
          </a:p>
          <a:p>
            <a:pPr marL="685800" lvl="1" indent="-228240">
              <a:lnSpc>
                <a:spcPct val="90000"/>
              </a:lnSpc>
              <a:spcBef>
                <a:spcPts val="499"/>
              </a:spcBef>
              <a:buClr>
                <a:srgbClr val="000000"/>
              </a:buClr>
              <a:buFont typeface="Arial"/>
              <a:buChar char="•"/>
              <a:tabLst>
                <a:tab pos="0" algn="l"/>
              </a:tabLst>
            </a:pPr>
            <a:r>
              <a:rPr lang="de-DE" sz="2400" b="0" strike="noStrike" spc="-1" dirty="0">
                <a:solidFill>
                  <a:srgbClr val="000000"/>
                </a:solidFill>
                <a:latin typeface="Arial"/>
                <a:ea typeface="DejaVu Sans"/>
              </a:rPr>
              <a:t>Bei Härtefällen: Verlängerung um 3 Jahre möglich</a:t>
            </a:r>
            <a:endParaRPr lang="de-DE" sz="2400" b="0" strike="noStrike" spc="-1" dirty="0">
              <a:solidFill>
                <a:srgbClr val="000000"/>
              </a:solidFill>
              <a:latin typeface="Arial"/>
            </a:endParaRPr>
          </a:p>
          <a:p>
            <a:pPr marL="228600" indent="-228240">
              <a:lnSpc>
                <a:spcPct val="90000"/>
              </a:lnSpc>
              <a:spcBef>
                <a:spcPts val="1001"/>
              </a:spcBef>
              <a:buClr>
                <a:srgbClr val="000000"/>
              </a:buClr>
              <a:buFont typeface="Arial"/>
              <a:buChar char="•"/>
              <a:tabLst>
                <a:tab pos="0" algn="l"/>
              </a:tabLst>
            </a:pPr>
            <a:r>
              <a:rPr lang="de-DE" sz="2400" spc="-1" dirty="0">
                <a:solidFill>
                  <a:srgbClr val="000000"/>
                </a:solidFill>
                <a:latin typeface="Arial"/>
                <a:ea typeface="DejaVu Sans"/>
              </a:rPr>
              <a:t>S</a:t>
            </a:r>
            <a:r>
              <a:rPr lang="de-DE" sz="2400" b="0" strike="noStrike" spc="-1" dirty="0">
                <a:solidFill>
                  <a:srgbClr val="000000"/>
                </a:solidFill>
                <a:latin typeface="Arial"/>
                <a:ea typeface="DejaVu Sans"/>
              </a:rPr>
              <a:t>tationär: mind. 1000€ für </a:t>
            </a:r>
            <a:r>
              <a:rPr lang="de-DE" sz="2400" b="0" strike="noStrike" spc="-1" dirty="0" err="1">
                <a:solidFill>
                  <a:srgbClr val="000000"/>
                </a:solidFill>
                <a:latin typeface="Arial"/>
                <a:ea typeface="DejaVu Sans"/>
              </a:rPr>
              <a:t>PiAs</a:t>
            </a:r>
            <a:r>
              <a:rPr lang="de-DE" sz="2400" b="0" strike="noStrike" spc="-1" dirty="0">
                <a:solidFill>
                  <a:srgbClr val="000000"/>
                </a:solidFill>
                <a:latin typeface="Arial"/>
                <a:ea typeface="DejaVu Sans"/>
              </a:rPr>
              <a:t> in PT1</a:t>
            </a:r>
            <a:endParaRPr lang="de-DE" sz="2400" b="0" strike="noStrike" spc="-1" dirty="0">
              <a:solidFill>
                <a:srgbClr val="000000"/>
              </a:solidFill>
              <a:latin typeface="Arial"/>
            </a:endParaRPr>
          </a:p>
          <a:p>
            <a:pPr marL="228600" indent="-228240">
              <a:lnSpc>
                <a:spcPct val="90000"/>
              </a:lnSpc>
              <a:spcBef>
                <a:spcPts val="1001"/>
              </a:spcBef>
              <a:buClr>
                <a:srgbClr val="000000"/>
              </a:buClr>
              <a:buFont typeface="Arial"/>
              <a:buChar char="•"/>
              <a:tabLst>
                <a:tab pos="0" algn="l"/>
              </a:tabLst>
            </a:pPr>
            <a:r>
              <a:rPr lang="de-DE" sz="2400" spc="-1" dirty="0">
                <a:solidFill>
                  <a:srgbClr val="000000"/>
                </a:solidFill>
                <a:latin typeface="Arial"/>
                <a:ea typeface="DejaVu Sans"/>
              </a:rPr>
              <a:t>A</a:t>
            </a:r>
            <a:r>
              <a:rPr lang="de-DE" sz="2400" b="0" strike="noStrike" spc="-1" dirty="0">
                <a:solidFill>
                  <a:srgbClr val="000000"/>
                </a:solidFill>
                <a:latin typeface="Arial"/>
                <a:ea typeface="DejaVu Sans"/>
              </a:rPr>
              <a:t>mbulant: Ausschüttung von mind. 40% der Kassenleistungen</a:t>
            </a:r>
            <a:endParaRPr lang="de-DE" sz="2400" b="0" strike="noStrike" spc="-1" dirty="0">
              <a:solidFill>
                <a:srgbClr val="000000"/>
              </a:solidFill>
              <a:latin typeface="Arial"/>
            </a:endParaRPr>
          </a:p>
          <a:p>
            <a:pPr>
              <a:lnSpc>
                <a:spcPct val="90000"/>
              </a:lnSpc>
              <a:spcBef>
                <a:spcPts val="1001"/>
              </a:spcBef>
              <a:tabLst>
                <a:tab pos="0" algn="l"/>
              </a:tabLst>
            </a:pPr>
            <a:endParaRPr lang="de-DE" sz="2400" b="0" strike="noStrike" spc="-1" dirty="0">
              <a:solidFill>
                <a:srgbClr val="000000"/>
              </a:solidFill>
              <a:latin typeface="Arial"/>
            </a:endParaRPr>
          </a:p>
        </p:txBody>
      </p:sp>
      <p:sp>
        <p:nvSpPr>
          <p:cNvPr id="268" name="TextShape 3"/>
          <p:cNvSpPr txBox="1"/>
          <p:nvPr/>
        </p:nvSpPr>
        <p:spPr>
          <a:xfrm>
            <a:off x="0" y="0"/>
            <a:ext cx="0" cy="0"/>
          </a:xfrm>
          <a:prstGeom prst="rect">
            <a:avLst/>
          </a:prstGeom>
          <a:noFill/>
          <a:ln>
            <a:noFill/>
          </a:ln>
        </p:spPr>
        <p:txBody>
          <a:bodyPr lIns="90000" tIns="45000" rIns="90000" bIns="45000">
            <a:noAutofit/>
          </a:bodyPr>
          <a:lstStyle/>
          <a:p>
            <a:pPr>
              <a:lnSpc>
                <a:spcPct val="100000"/>
              </a:lnSpc>
            </a:pPr>
            <a:fld id="{852425F7-F3F8-4003-A979-D86BE7C170EE}" type="datetime1">
              <a:rPr lang="de-DE" sz="1400" b="1" strike="noStrike" spc="-1">
                <a:solidFill>
                  <a:srgbClr val="FFFFFF"/>
                </a:solidFill>
                <a:latin typeface="Arial"/>
                <a:ea typeface="DejaVu Sans"/>
              </a:rPr>
              <a:t>21.06.22</a:t>
            </a:fld>
            <a:endParaRPr lang="de-DE" sz="1400" b="0" strike="noStrike" spc="-1">
              <a:latin typeface="Times New Roman"/>
            </a:endParaRPr>
          </a:p>
        </p:txBody>
      </p:sp>
      <p:sp>
        <p:nvSpPr>
          <p:cNvPr id="269" name="TextShape 4"/>
          <p:cNvSpPr txBox="1"/>
          <p:nvPr/>
        </p:nvSpPr>
        <p:spPr>
          <a:xfrm>
            <a:off x="11760120" y="6371280"/>
            <a:ext cx="431280" cy="431280"/>
          </a:xfrm>
          <a:prstGeom prst="rect">
            <a:avLst/>
          </a:prstGeom>
          <a:noFill/>
          <a:ln>
            <a:noFill/>
          </a:ln>
        </p:spPr>
        <p:txBody>
          <a:bodyPr lIns="0" tIns="0" rIns="0" bIns="0" anchor="ctr">
            <a:noAutofit/>
          </a:bodyPr>
          <a:lstStyle/>
          <a:p>
            <a:pPr>
              <a:lnSpc>
                <a:spcPct val="100000"/>
              </a:lnSpc>
            </a:pPr>
            <a:fld id="{D361C836-8929-42C1-A56C-0F937B3697AA}" type="slidenum">
              <a:rPr lang="de-DE" sz="1400" b="1" strike="noStrike" spc="-1">
                <a:solidFill>
                  <a:srgbClr val="FFFFFF"/>
                </a:solidFill>
                <a:latin typeface="Arial"/>
                <a:ea typeface="DejaVu Sans"/>
              </a:rPr>
              <a:t>16</a:t>
            </a:fld>
            <a:endParaRPr lang="de-DE" sz="1400" b="0" strike="noStrike" spc="-1">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0" y="-119742"/>
            <a:ext cx="9779760" cy="6317640"/>
          </a:xfrm>
          <a:prstGeom prst="rect">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p:style>
      </p:sp>
      <p:sp>
        <p:nvSpPr>
          <p:cNvPr id="325" name="CustomShape 2"/>
          <p:cNvSpPr/>
          <p:nvPr/>
        </p:nvSpPr>
        <p:spPr>
          <a:xfrm>
            <a:off x="3200400" y="4487400"/>
            <a:ext cx="8991000" cy="1260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80000" tIns="180000" rIns="252000" bIns="180000" anchor="ctr">
            <a:noAutofit/>
          </a:bodyPr>
          <a:lstStyle/>
          <a:p>
            <a:pPr algn="r">
              <a:lnSpc>
                <a:spcPct val="90000"/>
              </a:lnSpc>
            </a:pPr>
            <a:r>
              <a:rPr lang="de-DE" sz="4400" strike="noStrike" spc="-301" dirty="0">
                <a:solidFill>
                  <a:srgbClr val="4C483D"/>
                </a:solidFill>
                <a:latin typeface="Candara" panose="020E0502030303020204" pitchFamily="34" charset="0"/>
                <a:ea typeface="DejaVu Sans"/>
              </a:rPr>
              <a:t>Aktuelle  Probleme bei der Umsetzung </a:t>
            </a:r>
            <a:endParaRPr lang="de-DE" sz="4400" strike="noStrike" spc="-1" dirty="0">
              <a:latin typeface="Candara" panose="020E0502030303020204" pitchFamily="34" charset="0"/>
            </a:endParaRPr>
          </a:p>
        </p:txBody>
      </p:sp>
      <p:sp>
        <p:nvSpPr>
          <p:cNvPr id="326" name="CustomShape 3"/>
          <p:cNvSpPr/>
          <p:nvPr/>
        </p:nvSpPr>
        <p:spPr>
          <a:xfrm>
            <a:off x="3200400" y="5737320"/>
            <a:ext cx="6579360" cy="580320"/>
          </a:xfrm>
          <a:prstGeom prst="rect">
            <a:avLst/>
          </a:prstGeom>
          <a:solidFill>
            <a:srgbClr val="4C483D"/>
          </a:solidFill>
          <a:ln>
            <a:noFill/>
          </a:ln>
        </p:spPr>
        <p:style>
          <a:lnRef idx="0">
            <a:scrgbClr r="0" g="0" b="0"/>
          </a:lnRef>
          <a:fillRef idx="0">
            <a:scrgbClr r="0" g="0" b="0"/>
          </a:fillRef>
          <a:effectRef idx="0">
            <a:scrgbClr r="0" g="0" b="0"/>
          </a:effectRef>
          <a:fontRef idx="minor"/>
        </p:style>
      </p:sp>
      <p:sp>
        <p:nvSpPr>
          <p:cNvPr id="328" name="CustomShape 5"/>
          <p:cNvSpPr/>
          <p:nvPr/>
        </p:nvSpPr>
        <p:spPr>
          <a:xfrm>
            <a:off x="11760120" y="6370560"/>
            <a:ext cx="430920" cy="432720"/>
          </a:xfrm>
          <a:prstGeom prst="rect">
            <a:avLst/>
          </a:prstGeom>
          <a:solidFill>
            <a:srgbClr val="4C483D"/>
          </a:solid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fld id="{4145CF14-3BDE-48C7-943B-324ADEC0D784}" type="slidenum">
              <a:rPr lang="de-DE" sz="1200" b="0" strike="noStrike" spc="-1">
                <a:solidFill>
                  <a:srgbClr val="FFFFFF"/>
                </a:solidFill>
                <a:latin typeface="Corbel"/>
                <a:ea typeface="DejaVu Sans"/>
              </a:rPr>
              <a:t>17</a:t>
            </a:fld>
            <a:endParaRPr lang="de-DE" sz="12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838080" y="417600"/>
            <a:ext cx="10515240" cy="1113840"/>
          </a:xfrm>
          <a:prstGeom prst="rect">
            <a:avLst/>
          </a:prstGeom>
          <a:noFill/>
          <a:ln>
            <a:noFill/>
          </a:ln>
        </p:spPr>
        <p:txBody>
          <a:bodyPr lIns="0" tIns="0" rIns="0" bIns="0" anchor="ctr">
            <a:noAutofit/>
          </a:bodyPr>
          <a:lstStyle/>
          <a:p>
            <a:pPr>
              <a:lnSpc>
                <a:spcPct val="90000"/>
              </a:lnSpc>
            </a:pPr>
            <a:r>
              <a:rPr lang="de-DE" sz="4000" b="1" strike="noStrike" spc="-1" dirty="0">
                <a:solidFill>
                  <a:srgbClr val="000000"/>
                </a:solidFill>
                <a:latin typeface="Arial"/>
                <a:ea typeface="DejaVu Sans"/>
              </a:rPr>
              <a:t>Aktuelle Probleme in der Umsetzung</a:t>
            </a:r>
            <a:endParaRPr lang="de-DE" sz="4000" b="0" strike="noStrike" spc="-1" dirty="0">
              <a:solidFill>
                <a:srgbClr val="000000"/>
              </a:solidFill>
              <a:latin typeface="Arial"/>
            </a:endParaRPr>
          </a:p>
        </p:txBody>
      </p:sp>
      <p:sp>
        <p:nvSpPr>
          <p:cNvPr id="330" name="TextShape 2"/>
          <p:cNvSpPr txBox="1"/>
          <p:nvPr/>
        </p:nvSpPr>
        <p:spPr>
          <a:xfrm>
            <a:off x="838080" y="1717920"/>
            <a:ext cx="10515240" cy="4458600"/>
          </a:xfrm>
          <a:prstGeom prst="rect">
            <a:avLst/>
          </a:prstGeom>
          <a:noFill/>
          <a:ln>
            <a:noFill/>
          </a:ln>
        </p:spPr>
        <p:txBody>
          <a:bodyPr lIns="0" tIns="0" rIns="0" bIns="0" anchor="ctr">
            <a:normAutofit fontScale="94000"/>
          </a:bodyPr>
          <a:lstStyle/>
          <a:p>
            <a:pPr marL="228600" indent="-228240">
              <a:lnSpc>
                <a:spcPct val="150000"/>
              </a:lnSpc>
              <a:spcBef>
                <a:spcPts val="1001"/>
              </a:spcBef>
              <a:buClr>
                <a:srgbClr val="000000"/>
              </a:buClr>
              <a:buFont typeface="Arial"/>
              <a:buChar char="•"/>
            </a:pPr>
            <a:r>
              <a:rPr lang="de-DE" sz="3000" b="0" strike="noStrike" spc="-1" dirty="0">
                <a:solidFill>
                  <a:srgbClr val="000000"/>
                </a:solidFill>
                <a:latin typeface="Arial" panose="020B0604020202020204" pitchFamily="34" charset="0"/>
                <a:ea typeface="DejaVu Sans"/>
                <a:cs typeface="Arial" panose="020B0604020202020204" pitchFamily="34" charset="0"/>
              </a:rPr>
              <a:t>Finanzierung der neuen Studiengänge </a:t>
            </a:r>
            <a:endParaRPr lang="de-DE" sz="3000" b="0" strike="noStrike" spc="-1" dirty="0">
              <a:solidFill>
                <a:srgbClr val="000000"/>
              </a:solidFill>
              <a:latin typeface="Arial" panose="020B0604020202020204" pitchFamily="34" charset="0"/>
              <a:cs typeface="Arial" panose="020B0604020202020204" pitchFamily="34" charset="0"/>
            </a:endParaRPr>
          </a:p>
          <a:p>
            <a:pPr marL="228600" indent="-228240">
              <a:lnSpc>
                <a:spcPct val="150000"/>
              </a:lnSpc>
              <a:spcBef>
                <a:spcPts val="1001"/>
              </a:spcBef>
              <a:buClr>
                <a:srgbClr val="000000"/>
              </a:buClr>
              <a:buFont typeface="Arial"/>
              <a:buChar char="•"/>
            </a:pPr>
            <a:r>
              <a:rPr lang="de-DE" sz="3000" spc="-1" dirty="0">
                <a:solidFill>
                  <a:srgbClr val="000000"/>
                </a:solidFill>
                <a:latin typeface="Arial" panose="020B0604020202020204" pitchFamily="34" charset="0"/>
                <a:cs typeface="Arial" panose="020B0604020202020204" pitchFamily="34" charset="0"/>
              </a:rPr>
              <a:t>Dauer der Einführung der neuen Studiengänge / Weiterbildung</a:t>
            </a:r>
          </a:p>
          <a:p>
            <a:pPr marL="228600" indent="-228240">
              <a:lnSpc>
                <a:spcPct val="150000"/>
              </a:lnSpc>
              <a:spcBef>
                <a:spcPts val="1001"/>
              </a:spcBef>
              <a:buClr>
                <a:srgbClr val="000000"/>
              </a:buClr>
              <a:buFont typeface="Arial"/>
              <a:buChar char="•"/>
            </a:pPr>
            <a:r>
              <a:rPr lang="de-DE" sz="3000" spc="-1" dirty="0">
                <a:solidFill>
                  <a:srgbClr val="000000"/>
                </a:solidFill>
                <a:latin typeface="Arial" panose="020B0604020202020204" pitchFamily="34" charset="0"/>
                <a:cs typeface="Arial" panose="020B0604020202020204" pitchFamily="34" charset="0"/>
              </a:rPr>
              <a:t>Finanzierung der ambulanten Weiterbildung </a:t>
            </a:r>
          </a:p>
          <a:p>
            <a:pPr marL="228600" indent="-228240">
              <a:lnSpc>
                <a:spcPct val="150000"/>
              </a:lnSpc>
              <a:spcBef>
                <a:spcPts val="1001"/>
              </a:spcBef>
              <a:buClr>
                <a:srgbClr val="000000"/>
              </a:buClr>
              <a:buFont typeface="Arial"/>
              <a:buChar char="•"/>
            </a:pPr>
            <a:r>
              <a:rPr lang="de-DE" sz="3000" spc="-1" dirty="0">
                <a:solidFill>
                  <a:srgbClr val="000000"/>
                </a:solidFill>
                <a:latin typeface="Arial" panose="020B0604020202020204" pitchFamily="34" charset="0"/>
                <a:cs typeface="Arial" panose="020B0604020202020204" pitchFamily="34" charset="0"/>
              </a:rPr>
              <a:t>Und viele mehr....</a:t>
            </a:r>
          </a:p>
          <a:p>
            <a:pPr marL="360">
              <a:lnSpc>
                <a:spcPct val="90000"/>
              </a:lnSpc>
              <a:spcBef>
                <a:spcPts val="1001"/>
              </a:spcBef>
              <a:buClr>
                <a:srgbClr val="000000"/>
              </a:buClr>
            </a:pPr>
            <a:endParaRPr lang="de-DE" sz="2800" b="0" strike="noStrike" spc="-1" dirty="0">
              <a:solidFill>
                <a:srgbClr val="000000"/>
              </a:solidFill>
              <a:latin typeface="Arial" panose="020B0604020202020204" pitchFamily="34" charset="0"/>
              <a:cs typeface="Arial" panose="020B0604020202020204" pitchFamily="34" charset="0"/>
            </a:endParaRPr>
          </a:p>
        </p:txBody>
      </p:sp>
      <p:sp>
        <p:nvSpPr>
          <p:cNvPr id="331" name="TextShape 3"/>
          <p:cNvSpPr txBox="1"/>
          <p:nvPr/>
        </p:nvSpPr>
        <p:spPr>
          <a:xfrm>
            <a:off x="0" y="0"/>
            <a:ext cx="0" cy="0"/>
          </a:xfrm>
          <a:prstGeom prst="rect">
            <a:avLst/>
          </a:prstGeom>
          <a:noFill/>
          <a:ln>
            <a:noFill/>
          </a:ln>
        </p:spPr>
        <p:txBody>
          <a:bodyPr lIns="90000" tIns="45000" rIns="90000" bIns="45000">
            <a:noAutofit/>
          </a:bodyPr>
          <a:lstStyle/>
          <a:p>
            <a:pPr>
              <a:lnSpc>
                <a:spcPct val="100000"/>
              </a:lnSpc>
            </a:pPr>
            <a:fld id="{4866911D-8451-4197-87C0-D4D5424C67FA}" type="datetime1">
              <a:rPr lang="de-DE" sz="1400" b="1" strike="noStrike" spc="-1">
                <a:solidFill>
                  <a:srgbClr val="FFFFFF"/>
                </a:solidFill>
                <a:latin typeface="Arial"/>
                <a:ea typeface="DejaVu Sans"/>
              </a:rPr>
              <a:t>21.06.22</a:t>
            </a:fld>
            <a:endParaRPr lang="de-DE" sz="1400" b="0" strike="noStrike" spc="-1">
              <a:latin typeface="Times New Roman"/>
            </a:endParaRPr>
          </a:p>
        </p:txBody>
      </p:sp>
      <p:sp>
        <p:nvSpPr>
          <p:cNvPr id="332" name="TextShape 4"/>
          <p:cNvSpPr txBox="1"/>
          <p:nvPr/>
        </p:nvSpPr>
        <p:spPr>
          <a:xfrm>
            <a:off x="11760120" y="6371280"/>
            <a:ext cx="431280" cy="431280"/>
          </a:xfrm>
          <a:prstGeom prst="rect">
            <a:avLst/>
          </a:prstGeom>
          <a:noFill/>
          <a:ln>
            <a:noFill/>
          </a:ln>
        </p:spPr>
        <p:txBody>
          <a:bodyPr lIns="0" tIns="0" rIns="0" bIns="0" anchor="ctr">
            <a:noAutofit/>
          </a:bodyPr>
          <a:lstStyle/>
          <a:p>
            <a:pPr>
              <a:lnSpc>
                <a:spcPct val="100000"/>
              </a:lnSpc>
            </a:pPr>
            <a:fld id="{5AA363DC-CBCD-4CE5-8250-8ED09B6D2EF1}" type="slidenum">
              <a:rPr lang="de-DE" sz="1400" b="1" strike="noStrike" spc="-1">
                <a:solidFill>
                  <a:srgbClr val="FFFFFF"/>
                </a:solidFill>
                <a:latin typeface="Arial"/>
                <a:ea typeface="DejaVu Sans"/>
              </a:rPr>
              <a:t>18</a:t>
            </a:fld>
            <a:endParaRPr lang="de-DE" sz="1400" b="0" strike="noStrike" spc="-1">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holding a sign&#10;&#10;Description automatically generated with medium confidence">
            <a:extLst>
              <a:ext uri="{FF2B5EF4-FFF2-40B4-BE49-F238E27FC236}">
                <a16:creationId xmlns:a16="http://schemas.microsoft.com/office/drawing/2014/main" id="{401C4DB1-CE41-52FC-58BF-EDD28C6C4CBF}"/>
              </a:ext>
            </a:extLst>
          </p:cNvPr>
          <p:cNvPicPr>
            <a:picLocks noChangeAspect="1"/>
          </p:cNvPicPr>
          <p:nvPr/>
        </p:nvPicPr>
        <p:blipFill rotWithShape="1">
          <a:blip r:embed="rId3">
            <a:extLst>
              <a:ext uri="{28A0092B-C50C-407E-A947-70E740481C1C}">
                <a14:useLocalDpi xmlns:a14="http://schemas.microsoft.com/office/drawing/2010/main" val="0"/>
              </a:ext>
            </a:extLst>
          </a:blip>
          <a:srcRect t="3007" b="-3007"/>
          <a:stretch/>
        </p:blipFill>
        <p:spPr>
          <a:xfrm>
            <a:off x="0" y="0"/>
            <a:ext cx="9779760" cy="6513472"/>
          </a:xfrm>
          <a:prstGeom prst="rect">
            <a:avLst/>
          </a:prstGeom>
        </p:spPr>
      </p:pic>
      <p:sp>
        <p:nvSpPr>
          <p:cNvPr id="325" name="CustomShape 2"/>
          <p:cNvSpPr/>
          <p:nvPr/>
        </p:nvSpPr>
        <p:spPr>
          <a:xfrm>
            <a:off x="3200400" y="4487400"/>
            <a:ext cx="8991600" cy="1260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80000" tIns="180000" rIns="252000" bIns="180000" anchor="ctr">
            <a:noAutofit/>
          </a:bodyPr>
          <a:lstStyle/>
          <a:p>
            <a:pPr algn="r">
              <a:lnSpc>
                <a:spcPct val="90000"/>
              </a:lnSpc>
            </a:pPr>
            <a:r>
              <a:rPr lang="de-DE" sz="4000" strike="noStrike" spc="-301" dirty="0">
                <a:solidFill>
                  <a:srgbClr val="4C483D"/>
                </a:solidFill>
                <a:latin typeface="Candara" panose="020E0502030303020204" pitchFamily="34" charset="0"/>
                <a:ea typeface="DejaVu Sans"/>
              </a:rPr>
              <a:t>Finanzierung und Einführung der </a:t>
            </a:r>
            <a:r>
              <a:rPr lang="de-DE" sz="4000" spc="-301" dirty="0" err="1">
                <a:solidFill>
                  <a:srgbClr val="4C483D"/>
                </a:solidFill>
                <a:latin typeface="Candara" panose="020E0502030303020204" pitchFamily="34" charset="0"/>
                <a:ea typeface="DejaVu Sans"/>
              </a:rPr>
              <a:t>KliPPs</a:t>
            </a:r>
            <a:r>
              <a:rPr lang="de-DE" sz="4000" spc="-301" dirty="0">
                <a:solidFill>
                  <a:srgbClr val="4C483D"/>
                </a:solidFill>
                <a:latin typeface="Candara" panose="020E0502030303020204" pitchFamily="34" charset="0"/>
                <a:ea typeface="DejaVu Sans"/>
              </a:rPr>
              <a:t> Master</a:t>
            </a:r>
            <a:endParaRPr lang="de-DE" sz="4000" strike="noStrike" spc="-1" dirty="0">
              <a:latin typeface="Candara" panose="020E0502030303020204" pitchFamily="34" charset="0"/>
            </a:endParaRPr>
          </a:p>
        </p:txBody>
      </p:sp>
      <p:sp>
        <p:nvSpPr>
          <p:cNvPr id="326" name="CustomShape 3"/>
          <p:cNvSpPr/>
          <p:nvPr/>
        </p:nvSpPr>
        <p:spPr>
          <a:xfrm>
            <a:off x="3200400" y="5737320"/>
            <a:ext cx="6579360" cy="580320"/>
          </a:xfrm>
          <a:prstGeom prst="rect">
            <a:avLst/>
          </a:prstGeom>
          <a:solidFill>
            <a:srgbClr val="4C483D"/>
          </a:solidFill>
          <a:ln>
            <a:noFill/>
          </a:ln>
        </p:spPr>
        <p:style>
          <a:lnRef idx="0">
            <a:scrgbClr r="0" g="0" b="0"/>
          </a:lnRef>
          <a:fillRef idx="0">
            <a:scrgbClr r="0" g="0" b="0"/>
          </a:fillRef>
          <a:effectRef idx="0">
            <a:scrgbClr r="0" g="0" b="0"/>
          </a:effectRef>
          <a:fontRef idx="minor"/>
        </p:style>
      </p:sp>
      <p:sp>
        <p:nvSpPr>
          <p:cNvPr id="328" name="CustomShape 5"/>
          <p:cNvSpPr/>
          <p:nvPr/>
        </p:nvSpPr>
        <p:spPr>
          <a:xfrm>
            <a:off x="11760120" y="6370560"/>
            <a:ext cx="430920" cy="432720"/>
          </a:xfrm>
          <a:prstGeom prst="rect">
            <a:avLst/>
          </a:prstGeom>
          <a:solidFill>
            <a:srgbClr val="4C483D"/>
          </a:solid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fld id="{4145CF14-3BDE-48C7-943B-324ADEC0D784}" type="slidenum">
              <a:rPr lang="de-DE" sz="1200" b="0" strike="noStrike" spc="-1">
                <a:solidFill>
                  <a:srgbClr val="FFFFFF"/>
                </a:solidFill>
                <a:latin typeface="Corbel"/>
                <a:ea typeface="DejaVu Sans"/>
              </a:rPr>
              <a:t>19</a:t>
            </a:fld>
            <a:endParaRPr lang="de-DE" sz="1200" b="0" strike="noStrike" spc="-1">
              <a:latin typeface="Arial"/>
            </a:endParaRPr>
          </a:p>
        </p:txBody>
      </p:sp>
    </p:spTree>
    <p:extLst>
      <p:ext uri="{BB962C8B-B14F-4D97-AF65-F5344CB8AC3E}">
        <p14:creationId xmlns:p14="http://schemas.microsoft.com/office/powerpoint/2010/main" val="358603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Shape 1"/>
          <p:cNvSpPr txBox="1"/>
          <p:nvPr/>
        </p:nvSpPr>
        <p:spPr>
          <a:xfrm>
            <a:off x="838080" y="417600"/>
            <a:ext cx="10515240" cy="1113840"/>
          </a:xfrm>
          <a:prstGeom prst="rect">
            <a:avLst/>
          </a:prstGeom>
          <a:noFill/>
          <a:ln>
            <a:noFill/>
          </a:ln>
        </p:spPr>
        <p:txBody>
          <a:bodyPr lIns="0" tIns="0" rIns="0" bIns="0" anchor="ctr">
            <a:noAutofit/>
          </a:bodyPr>
          <a:lstStyle/>
          <a:p>
            <a:pPr>
              <a:lnSpc>
                <a:spcPct val="90000"/>
              </a:lnSpc>
            </a:pPr>
            <a:r>
              <a:rPr lang="de-DE" sz="4400" b="1" strike="noStrike" spc="-1" dirty="0">
                <a:solidFill>
                  <a:srgbClr val="000000"/>
                </a:solidFill>
                <a:latin typeface="Arial"/>
                <a:ea typeface="DejaVu Sans"/>
              </a:rPr>
              <a:t>Inhalt</a:t>
            </a:r>
            <a:endParaRPr lang="de-DE" sz="4400" b="0" strike="noStrike" spc="-1" dirty="0">
              <a:solidFill>
                <a:srgbClr val="000000"/>
              </a:solidFill>
              <a:latin typeface="Arial"/>
            </a:endParaRPr>
          </a:p>
        </p:txBody>
      </p:sp>
      <p:sp>
        <p:nvSpPr>
          <p:cNvPr id="206" name="TextShape 2"/>
          <p:cNvSpPr txBox="1"/>
          <p:nvPr/>
        </p:nvSpPr>
        <p:spPr>
          <a:xfrm>
            <a:off x="838080" y="1717920"/>
            <a:ext cx="10515240" cy="4458600"/>
          </a:xfrm>
          <a:prstGeom prst="rect">
            <a:avLst/>
          </a:prstGeom>
          <a:noFill/>
          <a:ln>
            <a:noFill/>
          </a:ln>
        </p:spPr>
        <p:txBody>
          <a:bodyPr lIns="0" tIns="0" rIns="0" bIns="0">
            <a:noAutofit/>
          </a:bodyPr>
          <a:lstStyle/>
          <a:p>
            <a:pPr marL="228600" indent="-228240">
              <a:lnSpc>
                <a:spcPct val="90000"/>
              </a:lnSpc>
              <a:spcBef>
                <a:spcPts val="1001"/>
              </a:spcBef>
              <a:buClr>
                <a:srgbClr val="000000"/>
              </a:buClr>
              <a:buFont typeface="Arial"/>
              <a:buChar char="•"/>
            </a:pPr>
            <a:r>
              <a:rPr lang="de-DE" sz="2800" b="0" strike="noStrike" spc="-1" dirty="0">
                <a:latin typeface="Arial"/>
                <a:ea typeface="DejaVu Sans"/>
              </a:rPr>
              <a:t>Entstehung des neuen PsychThG</a:t>
            </a:r>
          </a:p>
          <a:p>
            <a:pPr marL="228600" indent="-228240">
              <a:lnSpc>
                <a:spcPct val="90000"/>
              </a:lnSpc>
              <a:spcBef>
                <a:spcPts val="1001"/>
              </a:spcBef>
              <a:buClr>
                <a:srgbClr val="000000"/>
              </a:buClr>
              <a:buFont typeface="Arial"/>
              <a:buChar char="•"/>
            </a:pPr>
            <a:r>
              <a:rPr lang="de-DE" sz="2800" b="0" strike="noStrike" spc="-1" dirty="0">
                <a:latin typeface="Arial"/>
                <a:ea typeface="DejaVu Sans"/>
              </a:rPr>
              <a:t>Der Weg zum*r Psychotherapeut*in</a:t>
            </a:r>
          </a:p>
          <a:p>
            <a:pPr marL="228600" indent="-228240">
              <a:lnSpc>
                <a:spcPct val="90000"/>
              </a:lnSpc>
              <a:spcBef>
                <a:spcPts val="1001"/>
              </a:spcBef>
              <a:buClr>
                <a:srgbClr val="000000"/>
              </a:buClr>
              <a:buFont typeface="Arial"/>
              <a:buChar char="•"/>
            </a:pPr>
            <a:r>
              <a:rPr lang="de-DE" sz="2800" spc="-1" dirty="0">
                <a:latin typeface="Arial"/>
              </a:rPr>
              <a:t>Inhalte der Approbationsordnung (</a:t>
            </a:r>
            <a:r>
              <a:rPr lang="de-DE" sz="2800" spc="-1" dirty="0" err="1">
                <a:latin typeface="Arial"/>
              </a:rPr>
              <a:t>ApprO</a:t>
            </a:r>
            <a:r>
              <a:rPr lang="de-DE" sz="2800" spc="-1" dirty="0">
                <a:latin typeface="Arial"/>
              </a:rPr>
              <a:t>)</a:t>
            </a:r>
            <a:endParaRPr lang="de-DE" sz="2800" b="0" strike="noStrike" spc="-1" dirty="0">
              <a:latin typeface="Arial"/>
            </a:endParaRPr>
          </a:p>
          <a:p>
            <a:pPr marL="228600" indent="-228240">
              <a:lnSpc>
                <a:spcPct val="90000"/>
              </a:lnSpc>
              <a:spcBef>
                <a:spcPts val="1001"/>
              </a:spcBef>
              <a:buClr>
                <a:srgbClr val="000000"/>
              </a:buClr>
              <a:buFont typeface="Arial"/>
              <a:buChar char="•"/>
            </a:pPr>
            <a:r>
              <a:rPr lang="de-DE" sz="2800" b="0" strike="noStrike" spc="-1" dirty="0">
                <a:latin typeface="Arial"/>
                <a:ea typeface="DejaVu Sans"/>
              </a:rPr>
              <a:t>Weiterbildung</a:t>
            </a:r>
            <a:endParaRPr lang="de-DE" sz="2800" b="0" strike="noStrike" spc="-1" dirty="0">
              <a:latin typeface="Arial"/>
            </a:endParaRPr>
          </a:p>
          <a:p>
            <a:pPr marL="228600" indent="-228240">
              <a:lnSpc>
                <a:spcPct val="90000"/>
              </a:lnSpc>
              <a:spcBef>
                <a:spcPts val="1001"/>
              </a:spcBef>
              <a:buClr>
                <a:srgbClr val="000000"/>
              </a:buClr>
              <a:buFont typeface="Arial"/>
              <a:buChar char="•"/>
            </a:pPr>
            <a:r>
              <a:rPr lang="de-DE" sz="2800" spc="-1" dirty="0">
                <a:latin typeface="Arial"/>
              </a:rPr>
              <a:t>Aktuelle Probleme bei der Umsetzung</a:t>
            </a:r>
          </a:p>
          <a:p>
            <a:pPr marL="228600" indent="-228240">
              <a:lnSpc>
                <a:spcPct val="90000"/>
              </a:lnSpc>
              <a:spcBef>
                <a:spcPts val="1001"/>
              </a:spcBef>
              <a:buClr>
                <a:srgbClr val="000000"/>
              </a:buClr>
              <a:buFont typeface="Arial"/>
              <a:buChar char="•"/>
            </a:pPr>
            <a:r>
              <a:rPr lang="de-DE" sz="2800" b="0" strike="noStrike" spc="-1" dirty="0">
                <a:latin typeface="Arial"/>
              </a:rPr>
              <a:t>Finanzierung und Einführung der </a:t>
            </a:r>
            <a:r>
              <a:rPr lang="de-DE" sz="2800" b="0" strike="noStrike" spc="-1" dirty="0" err="1">
                <a:latin typeface="Arial"/>
              </a:rPr>
              <a:t>KliPPs</a:t>
            </a:r>
            <a:r>
              <a:rPr lang="de-DE" sz="2800" b="0" strike="noStrike" spc="-1" dirty="0">
                <a:latin typeface="Arial"/>
              </a:rPr>
              <a:t> Master</a:t>
            </a:r>
          </a:p>
          <a:p>
            <a:pPr marL="228600" indent="-228240">
              <a:lnSpc>
                <a:spcPct val="90000"/>
              </a:lnSpc>
              <a:spcBef>
                <a:spcPts val="1001"/>
              </a:spcBef>
              <a:buClr>
                <a:srgbClr val="000000"/>
              </a:buClr>
              <a:buFont typeface="Arial"/>
              <a:buChar char="•"/>
            </a:pPr>
            <a:r>
              <a:rPr lang="de-DE" sz="2800" b="0" strike="noStrike" spc="-1" dirty="0">
                <a:latin typeface="Arial"/>
                <a:ea typeface="DejaVu Sans"/>
              </a:rPr>
              <a:t>Was könnt </a:t>
            </a:r>
            <a:r>
              <a:rPr lang="de-DE" sz="2800" b="0" i="1" strike="noStrike" spc="-1" dirty="0">
                <a:latin typeface="Arial"/>
                <a:ea typeface="DejaVu Sans"/>
              </a:rPr>
              <a:t>ihr</a:t>
            </a:r>
            <a:r>
              <a:rPr lang="de-DE" sz="2800" b="0" strike="noStrike" spc="-1" dirty="0">
                <a:latin typeface="Arial"/>
                <a:ea typeface="DejaVu Sans"/>
              </a:rPr>
              <a:t> tun? </a:t>
            </a:r>
          </a:p>
          <a:p>
            <a:pPr marL="228600" indent="-228240">
              <a:lnSpc>
                <a:spcPct val="90000"/>
              </a:lnSpc>
              <a:spcBef>
                <a:spcPts val="1001"/>
              </a:spcBef>
              <a:buClr>
                <a:srgbClr val="000000"/>
              </a:buClr>
              <a:buFont typeface="Arial"/>
              <a:buChar char="•"/>
            </a:pPr>
            <a:r>
              <a:rPr lang="de-DE" sz="2800" spc="-1" dirty="0"/>
              <a:t>Offene Fragen?</a:t>
            </a:r>
          </a:p>
          <a:p>
            <a:pPr marL="228600" indent="-228240">
              <a:lnSpc>
                <a:spcPct val="90000"/>
              </a:lnSpc>
              <a:spcBef>
                <a:spcPts val="1001"/>
              </a:spcBef>
              <a:buClr>
                <a:srgbClr val="000000"/>
              </a:buClr>
              <a:buFont typeface="Arial"/>
              <a:buChar char="•"/>
            </a:pPr>
            <a:endParaRPr lang="de-DE" sz="2800" b="0" strike="noStrike" spc="-1" dirty="0">
              <a:solidFill>
                <a:srgbClr val="FF0000"/>
              </a:solidFill>
              <a:latin typeface="Arial"/>
            </a:endParaRPr>
          </a:p>
        </p:txBody>
      </p:sp>
      <p:sp>
        <p:nvSpPr>
          <p:cNvPr id="207" name="TextShape 3"/>
          <p:cNvSpPr txBox="1"/>
          <p:nvPr/>
        </p:nvSpPr>
        <p:spPr>
          <a:xfrm>
            <a:off x="0" y="0"/>
            <a:ext cx="0" cy="0"/>
          </a:xfrm>
          <a:prstGeom prst="rect">
            <a:avLst/>
          </a:prstGeom>
          <a:noFill/>
          <a:ln>
            <a:noFill/>
          </a:ln>
        </p:spPr>
        <p:txBody>
          <a:bodyPr lIns="90000" tIns="45000" rIns="90000" bIns="45000">
            <a:noAutofit/>
          </a:bodyPr>
          <a:lstStyle/>
          <a:p>
            <a:pPr>
              <a:lnSpc>
                <a:spcPct val="100000"/>
              </a:lnSpc>
            </a:pPr>
            <a:fld id="{AEA967E8-9E6F-47AA-AB45-75A4505439E6}" type="datetime1">
              <a:rPr lang="de-DE" sz="1400" b="1" strike="noStrike" spc="-1">
                <a:solidFill>
                  <a:srgbClr val="FFFFFF"/>
                </a:solidFill>
                <a:latin typeface="Arial"/>
                <a:ea typeface="DejaVu Sans"/>
              </a:rPr>
              <a:t>21.06.22</a:t>
            </a:fld>
            <a:endParaRPr lang="de-DE" sz="1400" b="0" strike="noStrike" spc="-1">
              <a:latin typeface="Times New Roman"/>
            </a:endParaRPr>
          </a:p>
        </p:txBody>
      </p:sp>
      <p:sp>
        <p:nvSpPr>
          <p:cNvPr id="208" name="TextShape 4"/>
          <p:cNvSpPr txBox="1"/>
          <p:nvPr/>
        </p:nvSpPr>
        <p:spPr>
          <a:xfrm>
            <a:off x="11760120" y="6371280"/>
            <a:ext cx="431280" cy="431280"/>
          </a:xfrm>
          <a:prstGeom prst="rect">
            <a:avLst/>
          </a:prstGeom>
          <a:noFill/>
          <a:ln>
            <a:noFill/>
          </a:ln>
        </p:spPr>
        <p:txBody>
          <a:bodyPr lIns="0" tIns="0" rIns="0" bIns="0" anchor="ctr">
            <a:noAutofit/>
          </a:bodyPr>
          <a:lstStyle/>
          <a:p>
            <a:pPr>
              <a:lnSpc>
                <a:spcPct val="100000"/>
              </a:lnSpc>
            </a:pPr>
            <a:fld id="{48495718-3FD4-401E-A6CC-4E56D98E2285}" type="slidenum">
              <a:rPr lang="de-DE" sz="1400" b="1" strike="noStrike" spc="-1">
                <a:solidFill>
                  <a:srgbClr val="FFFFFF"/>
                </a:solidFill>
                <a:latin typeface="Arial"/>
                <a:ea typeface="DejaVu Sans"/>
              </a:rPr>
              <a:t>2</a:t>
            </a:fld>
            <a:endParaRPr lang="de-DE" sz="1400" b="0" strike="noStrike" spc="-1">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5E8400-A67E-C4D6-0C90-FECC45460449}"/>
              </a:ext>
            </a:extLst>
          </p:cNvPr>
          <p:cNvSpPr>
            <a:spLocks noGrp="1"/>
          </p:cNvSpPr>
          <p:nvPr>
            <p:ph type="subTitle"/>
          </p:nvPr>
        </p:nvSpPr>
        <p:spPr>
          <a:xfrm>
            <a:off x="609480" y="4937760"/>
            <a:ext cx="10972440" cy="644039"/>
          </a:xfrm>
        </p:spPr>
        <p:txBody>
          <a:bodyPr/>
          <a:lstStyle/>
          <a:p>
            <a:pPr marL="0" indent="0" algn="ctr">
              <a:buNone/>
            </a:pPr>
            <a:r>
              <a:rPr lang="de-DE" sz="2400" dirty="0">
                <a:latin typeface="Arial" panose="020B0604020202020204" pitchFamily="34" charset="0"/>
                <a:cs typeface="Arial" panose="020B0604020202020204" pitchFamily="34" charset="0"/>
                <a:sym typeface="Wingdings" pitchFamily="2" charset="2"/>
              </a:rPr>
              <a:t>Approbationsordnungsbestimmungen  Betreuungsschlüssel des neuen Masters um ein Vielfaches höher </a:t>
            </a:r>
            <a:endParaRPr lang="de-DE"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708229E4-AA16-710E-503C-B086312D2F78}"/>
              </a:ext>
            </a:extLst>
          </p:cNvPr>
          <p:cNvSpPr txBox="1">
            <a:spLocks/>
          </p:cNvSpPr>
          <p:nvPr/>
        </p:nvSpPr>
        <p:spPr>
          <a:xfrm>
            <a:off x="761880" y="426000"/>
            <a:ext cx="10972440" cy="114480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000" b="1" dirty="0">
                <a:latin typeface="Arial" panose="020B0604020202020204" pitchFamily="34" charset="0"/>
                <a:cs typeface="Arial" panose="020B0604020202020204" pitchFamily="34" charset="0"/>
              </a:rPr>
              <a:t>Kosten der neuen Masterplätze</a:t>
            </a:r>
          </a:p>
        </p:txBody>
      </p:sp>
      <p:pic>
        <p:nvPicPr>
          <p:cNvPr id="6" name="Graphic 5" descr="Coins outline">
            <a:extLst>
              <a:ext uri="{FF2B5EF4-FFF2-40B4-BE49-F238E27FC236}">
                <a16:creationId xmlns:a16="http://schemas.microsoft.com/office/drawing/2014/main" id="{91978A51-9942-A803-E09D-3E09457203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9797" y="2190864"/>
            <a:ext cx="914400" cy="914400"/>
          </a:xfrm>
          <a:prstGeom prst="rect">
            <a:avLst/>
          </a:prstGeom>
        </p:spPr>
      </p:pic>
      <p:pic>
        <p:nvPicPr>
          <p:cNvPr id="14" name="Graphic 13" descr="Director's Chair with solid fill">
            <a:extLst>
              <a:ext uri="{FF2B5EF4-FFF2-40B4-BE49-F238E27FC236}">
                <a16:creationId xmlns:a16="http://schemas.microsoft.com/office/drawing/2014/main" id="{0C852FF1-5F48-C4B2-BD74-1A1E73218B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2597" y="3295537"/>
            <a:ext cx="914400" cy="914400"/>
          </a:xfrm>
          <a:prstGeom prst="rect">
            <a:avLst/>
          </a:prstGeom>
        </p:spPr>
      </p:pic>
      <p:pic>
        <p:nvPicPr>
          <p:cNvPr id="16" name="Graphic 15" descr="Director's Chair with solid fill">
            <a:extLst>
              <a:ext uri="{FF2B5EF4-FFF2-40B4-BE49-F238E27FC236}">
                <a16:creationId xmlns:a16="http://schemas.microsoft.com/office/drawing/2014/main" id="{085533D5-FB39-427F-C7A1-8FB95F234D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39939" y="3298843"/>
            <a:ext cx="914400" cy="914400"/>
          </a:xfrm>
          <a:prstGeom prst="rect">
            <a:avLst/>
          </a:prstGeom>
        </p:spPr>
      </p:pic>
      <p:sp>
        <p:nvSpPr>
          <p:cNvPr id="19" name="TextBox 18">
            <a:extLst>
              <a:ext uri="{FF2B5EF4-FFF2-40B4-BE49-F238E27FC236}">
                <a16:creationId xmlns:a16="http://schemas.microsoft.com/office/drawing/2014/main" id="{6BA89B26-FC4F-A874-5303-7DA577B31488}"/>
              </a:ext>
            </a:extLst>
          </p:cNvPr>
          <p:cNvSpPr txBox="1"/>
          <p:nvPr/>
        </p:nvSpPr>
        <p:spPr>
          <a:xfrm>
            <a:off x="7592885" y="1725360"/>
            <a:ext cx="1808508" cy="400110"/>
          </a:xfrm>
          <a:prstGeom prst="rect">
            <a:avLst/>
          </a:prstGeom>
          <a:noFill/>
        </p:spPr>
        <p:txBody>
          <a:bodyPr wrap="none" rtlCol="0">
            <a:spAutoFit/>
          </a:bodyPr>
          <a:lstStyle/>
          <a:p>
            <a:r>
              <a:rPr lang="de-DE" sz="2000" b="1" dirty="0">
                <a:solidFill>
                  <a:srgbClr val="0070C0"/>
                </a:solidFill>
              </a:rPr>
              <a:t>Neuer Master</a:t>
            </a:r>
          </a:p>
        </p:txBody>
      </p:sp>
      <p:sp>
        <p:nvSpPr>
          <p:cNvPr id="20" name="TextBox 19">
            <a:extLst>
              <a:ext uri="{FF2B5EF4-FFF2-40B4-BE49-F238E27FC236}">
                <a16:creationId xmlns:a16="http://schemas.microsoft.com/office/drawing/2014/main" id="{5C76F8FB-197A-B14D-AB11-EB2C7AD94742}"/>
              </a:ext>
            </a:extLst>
          </p:cNvPr>
          <p:cNvSpPr txBox="1"/>
          <p:nvPr/>
        </p:nvSpPr>
        <p:spPr>
          <a:xfrm>
            <a:off x="2934878" y="1720185"/>
            <a:ext cx="1664238" cy="400110"/>
          </a:xfrm>
          <a:prstGeom prst="rect">
            <a:avLst/>
          </a:prstGeom>
          <a:noFill/>
        </p:spPr>
        <p:txBody>
          <a:bodyPr wrap="none" rtlCol="0">
            <a:spAutoFit/>
          </a:bodyPr>
          <a:lstStyle/>
          <a:p>
            <a:r>
              <a:rPr lang="de-DE" sz="2000" b="1" dirty="0">
                <a:solidFill>
                  <a:srgbClr val="00B050"/>
                </a:solidFill>
              </a:rPr>
              <a:t>Alter Master</a:t>
            </a:r>
          </a:p>
        </p:txBody>
      </p:sp>
      <p:pic>
        <p:nvPicPr>
          <p:cNvPr id="22" name="Graphic 21" descr="Coins outline">
            <a:extLst>
              <a:ext uri="{FF2B5EF4-FFF2-40B4-BE49-F238E27FC236}">
                <a16:creationId xmlns:a16="http://schemas.microsoft.com/office/drawing/2014/main" id="{99CC6347-C94C-492A-4DAC-7B603E6C5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9939" y="2187558"/>
            <a:ext cx="914400" cy="914400"/>
          </a:xfrm>
          <a:prstGeom prst="rect">
            <a:avLst/>
          </a:prstGeom>
        </p:spPr>
      </p:pic>
      <p:sp>
        <p:nvSpPr>
          <p:cNvPr id="23" name="TextBox 22">
            <a:extLst>
              <a:ext uri="{FF2B5EF4-FFF2-40B4-BE49-F238E27FC236}">
                <a16:creationId xmlns:a16="http://schemas.microsoft.com/office/drawing/2014/main" id="{54335BEA-CA2E-6D18-3403-A2593C2A1EB0}"/>
              </a:ext>
            </a:extLst>
          </p:cNvPr>
          <p:cNvSpPr txBox="1"/>
          <p:nvPr/>
        </p:nvSpPr>
        <p:spPr>
          <a:xfrm>
            <a:off x="5785105" y="2840736"/>
            <a:ext cx="621791" cy="461665"/>
          </a:xfrm>
          <a:prstGeom prst="rect">
            <a:avLst/>
          </a:prstGeom>
          <a:noFill/>
        </p:spPr>
        <p:txBody>
          <a:bodyPr wrap="square" rtlCol="0">
            <a:spAutoFit/>
          </a:bodyPr>
          <a:lstStyle/>
          <a:p>
            <a:r>
              <a:rPr lang="de-DE" sz="2400" b="1" dirty="0"/>
              <a:t>vs.</a:t>
            </a:r>
          </a:p>
        </p:txBody>
      </p:sp>
      <p:pic>
        <p:nvPicPr>
          <p:cNvPr id="25" name="Graphic 24" descr="Director's Chair with solid fill">
            <a:extLst>
              <a:ext uri="{FF2B5EF4-FFF2-40B4-BE49-F238E27FC236}">
                <a16:creationId xmlns:a16="http://schemas.microsoft.com/office/drawing/2014/main" id="{FB156C4B-8E01-A83F-9382-B4716099D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20510" y="3295537"/>
            <a:ext cx="914400" cy="914400"/>
          </a:xfrm>
          <a:prstGeom prst="rect">
            <a:avLst/>
          </a:prstGeom>
        </p:spPr>
      </p:pic>
    </p:spTree>
    <p:extLst>
      <p:ext uri="{BB962C8B-B14F-4D97-AF65-F5344CB8AC3E}">
        <p14:creationId xmlns:p14="http://schemas.microsoft.com/office/powerpoint/2010/main" val="2028318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8229E4-AA16-710E-503C-B086312D2F78}"/>
              </a:ext>
            </a:extLst>
          </p:cNvPr>
          <p:cNvSpPr txBox="1">
            <a:spLocks/>
          </p:cNvSpPr>
          <p:nvPr/>
        </p:nvSpPr>
        <p:spPr>
          <a:xfrm>
            <a:off x="749688" y="316272"/>
            <a:ext cx="10972440" cy="114480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800" b="1" dirty="0">
                <a:latin typeface="Arial" panose="020B0604020202020204" pitchFamily="34" charset="0"/>
                <a:cs typeface="Arial" panose="020B0604020202020204" pitchFamily="34" charset="0"/>
              </a:rPr>
              <a:t>Finanzierung und Einführung der </a:t>
            </a:r>
            <a:r>
              <a:rPr lang="de-DE" sz="3800" b="1" dirty="0" err="1">
                <a:latin typeface="Arial" panose="020B0604020202020204" pitchFamily="34" charset="0"/>
                <a:cs typeface="Arial" panose="020B0604020202020204" pitchFamily="34" charset="0"/>
              </a:rPr>
              <a:t>KliPPs</a:t>
            </a:r>
            <a:r>
              <a:rPr lang="de-DE" sz="3800" b="1" dirty="0">
                <a:latin typeface="Arial" panose="020B0604020202020204" pitchFamily="34" charset="0"/>
                <a:cs typeface="Arial" panose="020B0604020202020204" pitchFamily="34" charset="0"/>
              </a:rPr>
              <a:t> Master </a:t>
            </a:r>
          </a:p>
        </p:txBody>
      </p:sp>
      <p:graphicFrame>
        <p:nvGraphicFramePr>
          <p:cNvPr id="2" name="Chart 1">
            <a:extLst>
              <a:ext uri="{FF2B5EF4-FFF2-40B4-BE49-F238E27FC236}">
                <a16:creationId xmlns:a16="http://schemas.microsoft.com/office/drawing/2014/main" id="{1B5AFFD7-9153-A9A7-0195-D671116AC3B0}"/>
              </a:ext>
            </a:extLst>
          </p:cNvPr>
          <p:cNvGraphicFramePr/>
          <p:nvPr>
            <p:extLst>
              <p:ext uri="{D42A27DB-BD31-4B8C-83A1-F6EECF244321}">
                <p14:modId xmlns:p14="http://schemas.microsoft.com/office/powerpoint/2010/main" val="2712517011"/>
              </p:ext>
            </p:extLst>
          </p:nvPr>
        </p:nvGraphicFramePr>
        <p:xfrm>
          <a:off x="2032000" y="1412304"/>
          <a:ext cx="8128000" cy="4793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218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9" name="TextShape 1"/>
          <p:cNvSpPr txBox="1"/>
          <p:nvPr/>
        </p:nvSpPr>
        <p:spPr>
          <a:xfrm>
            <a:off x="838080" y="417600"/>
            <a:ext cx="10515240" cy="1113840"/>
          </a:xfrm>
          <a:prstGeom prst="rect">
            <a:avLst/>
          </a:prstGeom>
          <a:noFill/>
          <a:ln>
            <a:noFill/>
          </a:ln>
        </p:spPr>
        <p:txBody>
          <a:bodyPr lIns="0" tIns="0" rIns="0" bIns="0" anchor="ctr">
            <a:noAutofit/>
          </a:bodyPr>
          <a:lstStyle/>
          <a:p>
            <a:pPr>
              <a:lnSpc>
                <a:spcPct val="90000"/>
              </a:lnSpc>
            </a:pPr>
            <a:r>
              <a:rPr lang="de-DE" sz="4000" b="1" strike="noStrike" spc="-1" dirty="0">
                <a:solidFill>
                  <a:srgbClr val="000000"/>
                </a:solidFill>
                <a:latin typeface="Arial"/>
                <a:ea typeface="DejaVu Sans"/>
              </a:rPr>
              <a:t>Aktuelle Probleme in der Umsetzung</a:t>
            </a:r>
            <a:endParaRPr lang="de-DE" sz="4000" b="0" strike="noStrike" spc="-1" dirty="0">
              <a:solidFill>
                <a:srgbClr val="000000"/>
              </a:solidFill>
              <a:latin typeface="Arial"/>
            </a:endParaRPr>
          </a:p>
        </p:txBody>
      </p:sp>
      <p:sp>
        <p:nvSpPr>
          <p:cNvPr id="330" name="TextShape 2"/>
          <p:cNvSpPr txBox="1"/>
          <p:nvPr/>
        </p:nvSpPr>
        <p:spPr>
          <a:xfrm>
            <a:off x="838080" y="1717920"/>
            <a:ext cx="10515240" cy="4458600"/>
          </a:xfrm>
          <a:prstGeom prst="rect">
            <a:avLst/>
          </a:prstGeom>
          <a:noFill/>
          <a:ln>
            <a:noFill/>
          </a:ln>
        </p:spPr>
        <p:txBody>
          <a:bodyPr lIns="0" tIns="0" rIns="0" bIns="0" anchor="ctr">
            <a:noAutofit/>
          </a:bodyPr>
          <a:lstStyle/>
          <a:p>
            <a:pPr marL="228600" indent="-228240">
              <a:lnSpc>
                <a:spcPct val="150000"/>
              </a:lnSpc>
              <a:spcBef>
                <a:spcPts val="1001"/>
              </a:spcBef>
              <a:buClr>
                <a:srgbClr val="000000"/>
              </a:buClr>
              <a:buFont typeface="Arial"/>
              <a:buChar char="•"/>
            </a:pPr>
            <a:r>
              <a:rPr lang="de-DE" sz="2600" spc="-1" dirty="0">
                <a:solidFill>
                  <a:srgbClr val="000000"/>
                </a:solidFill>
                <a:latin typeface="Arial" panose="020B0604020202020204" pitchFamily="34" charset="0"/>
                <a:cs typeface="Arial" panose="020B0604020202020204" pitchFamily="34" charset="0"/>
              </a:rPr>
              <a:t>Gestaltung / Studierbarkeit der neuen (Master)Studiengänge insbes. BQT III</a:t>
            </a:r>
          </a:p>
          <a:p>
            <a:pPr marL="228600" indent="-228240">
              <a:lnSpc>
                <a:spcPct val="150000"/>
              </a:lnSpc>
              <a:spcBef>
                <a:spcPts val="1001"/>
              </a:spcBef>
              <a:buClr>
                <a:srgbClr val="000000"/>
              </a:buClr>
              <a:buFont typeface="Arial"/>
              <a:buChar char="•"/>
            </a:pPr>
            <a:r>
              <a:rPr lang="de-DE" sz="2600" spc="-1" dirty="0">
                <a:solidFill>
                  <a:srgbClr val="000000"/>
                </a:solidFill>
                <a:latin typeface="Arial" panose="020B0604020202020204" pitchFamily="34" charset="0"/>
                <a:cs typeface="Arial" panose="020B0604020202020204" pitchFamily="34" charset="0"/>
              </a:rPr>
              <a:t>Anerkennung von Nachqualifizierungen im alten Bachelor für die Approbation</a:t>
            </a:r>
          </a:p>
          <a:p>
            <a:pPr marL="228600" indent="-228240">
              <a:lnSpc>
                <a:spcPct val="150000"/>
              </a:lnSpc>
              <a:spcBef>
                <a:spcPts val="1001"/>
              </a:spcBef>
              <a:buClr>
                <a:srgbClr val="000000"/>
              </a:buClr>
              <a:buFont typeface="Arial"/>
              <a:buChar char="•"/>
            </a:pPr>
            <a:r>
              <a:rPr lang="de-DE" sz="2600" b="0" strike="noStrike" spc="-1" dirty="0">
                <a:solidFill>
                  <a:srgbClr val="000000"/>
                </a:solidFill>
                <a:latin typeface="Arial" panose="020B0604020202020204" pitchFamily="34" charset="0"/>
                <a:ea typeface="DejaVu Sans"/>
                <a:cs typeface="Arial" panose="020B0604020202020204" pitchFamily="34" charset="0"/>
              </a:rPr>
              <a:t>Übergangszeit für Studierende des alten Systems nicht ausreichend</a:t>
            </a:r>
            <a:endParaRPr lang="de-DE" sz="2600" b="0" strike="noStrike" spc="-1" dirty="0">
              <a:solidFill>
                <a:srgbClr val="000000"/>
              </a:solidFill>
              <a:latin typeface="Arial" panose="020B0604020202020204" pitchFamily="34" charset="0"/>
              <a:cs typeface="Arial" panose="020B0604020202020204" pitchFamily="34" charset="0"/>
            </a:endParaRPr>
          </a:p>
          <a:p>
            <a:pPr marL="228600" indent="-228240">
              <a:lnSpc>
                <a:spcPct val="150000"/>
              </a:lnSpc>
              <a:spcBef>
                <a:spcPts val="1001"/>
              </a:spcBef>
              <a:buClr>
                <a:srgbClr val="000000"/>
              </a:buClr>
              <a:buFont typeface="Arial"/>
              <a:buChar char="•"/>
            </a:pPr>
            <a:r>
              <a:rPr lang="de-DE" sz="2600" b="0" strike="noStrike" spc="-1" dirty="0">
                <a:solidFill>
                  <a:srgbClr val="000000"/>
                </a:solidFill>
                <a:latin typeface="Arial" panose="020B0604020202020204" pitchFamily="34" charset="0"/>
                <a:ea typeface="DejaVu Sans"/>
                <a:cs typeface="Arial" panose="020B0604020202020204" pitchFamily="34" charset="0"/>
              </a:rPr>
              <a:t>Dauer des Angebots der Ausbildungsplätze </a:t>
            </a:r>
            <a:endParaRPr lang="de-DE" sz="2600" b="0" strike="noStrike" spc="-1" dirty="0">
              <a:solidFill>
                <a:srgbClr val="000000"/>
              </a:solidFill>
              <a:latin typeface="Arial" panose="020B0604020202020204" pitchFamily="34" charset="0"/>
              <a:cs typeface="Arial" panose="020B0604020202020204" pitchFamily="34" charset="0"/>
            </a:endParaRPr>
          </a:p>
          <a:p>
            <a:pPr marL="228600" indent="-228240">
              <a:lnSpc>
                <a:spcPct val="150000"/>
              </a:lnSpc>
              <a:spcBef>
                <a:spcPts val="1001"/>
              </a:spcBef>
              <a:buClr>
                <a:srgbClr val="000000"/>
              </a:buClr>
              <a:buFont typeface="Arial"/>
              <a:buChar char="•"/>
            </a:pPr>
            <a:r>
              <a:rPr lang="de-DE" sz="2600" b="0" strike="noStrike" spc="-1" dirty="0">
                <a:solidFill>
                  <a:srgbClr val="000000"/>
                </a:solidFill>
                <a:latin typeface="Arial" panose="020B0604020202020204" pitchFamily="34" charset="0"/>
                <a:ea typeface="DejaVu Sans"/>
                <a:cs typeface="Arial" panose="020B0604020202020204" pitchFamily="34" charset="0"/>
              </a:rPr>
              <a:t>und viele mehr</a:t>
            </a:r>
            <a:endParaRPr lang="de-DE" sz="2600" b="0" strike="noStrike" spc="-1" dirty="0">
              <a:solidFill>
                <a:srgbClr val="000000"/>
              </a:solidFill>
              <a:latin typeface="Arial" panose="020B0604020202020204" pitchFamily="34" charset="0"/>
              <a:cs typeface="Arial" panose="020B0604020202020204" pitchFamily="34" charset="0"/>
            </a:endParaRPr>
          </a:p>
        </p:txBody>
      </p:sp>
      <p:sp>
        <p:nvSpPr>
          <p:cNvPr id="331" name="TextShape 3"/>
          <p:cNvSpPr txBox="1"/>
          <p:nvPr/>
        </p:nvSpPr>
        <p:spPr>
          <a:xfrm>
            <a:off x="0" y="0"/>
            <a:ext cx="0" cy="0"/>
          </a:xfrm>
          <a:prstGeom prst="rect">
            <a:avLst/>
          </a:prstGeom>
          <a:noFill/>
          <a:ln>
            <a:noFill/>
          </a:ln>
        </p:spPr>
        <p:txBody>
          <a:bodyPr lIns="90000" tIns="45000" rIns="90000" bIns="45000">
            <a:noAutofit/>
          </a:bodyPr>
          <a:lstStyle/>
          <a:p>
            <a:pPr>
              <a:lnSpc>
                <a:spcPct val="100000"/>
              </a:lnSpc>
            </a:pPr>
            <a:fld id="{4866911D-8451-4197-87C0-D4D5424C67FA}" type="datetime1">
              <a:rPr lang="de-DE" sz="1400" b="1" strike="noStrike" spc="-1">
                <a:solidFill>
                  <a:srgbClr val="FFFFFF"/>
                </a:solidFill>
                <a:latin typeface="Arial"/>
                <a:ea typeface="DejaVu Sans"/>
              </a:rPr>
              <a:t>21.06.22</a:t>
            </a:fld>
            <a:endParaRPr lang="de-DE" sz="1400" b="0" strike="noStrike" spc="-1">
              <a:latin typeface="Times New Roman"/>
            </a:endParaRPr>
          </a:p>
        </p:txBody>
      </p:sp>
      <p:sp>
        <p:nvSpPr>
          <p:cNvPr id="332" name="TextShape 4"/>
          <p:cNvSpPr txBox="1"/>
          <p:nvPr/>
        </p:nvSpPr>
        <p:spPr>
          <a:xfrm>
            <a:off x="11760120" y="6371280"/>
            <a:ext cx="431280" cy="431280"/>
          </a:xfrm>
          <a:prstGeom prst="rect">
            <a:avLst/>
          </a:prstGeom>
          <a:noFill/>
          <a:ln>
            <a:noFill/>
          </a:ln>
        </p:spPr>
        <p:txBody>
          <a:bodyPr lIns="0" tIns="0" rIns="0" bIns="0" anchor="ctr">
            <a:noAutofit/>
          </a:bodyPr>
          <a:lstStyle/>
          <a:p>
            <a:pPr>
              <a:lnSpc>
                <a:spcPct val="100000"/>
              </a:lnSpc>
            </a:pPr>
            <a:fld id="{5AA363DC-CBCD-4CE5-8250-8ED09B6D2EF1}" type="slidenum">
              <a:rPr lang="de-DE" sz="1400" b="1" strike="noStrike" spc="-1">
                <a:solidFill>
                  <a:srgbClr val="FFFFFF"/>
                </a:solidFill>
                <a:latin typeface="Arial"/>
                <a:ea typeface="DejaVu Sans"/>
              </a:rPr>
              <a:t>22</a:t>
            </a:fld>
            <a:endParaRPr lang="de-DE" sz="1400" b="0" strike="noStrike" spc="-1">
              <a:latin typeface="Times New Roman"/>
            </a:endParaRPr>
          </a:p>
        </p:txBody>
      </p:sp>
    </p:spTree>
    <p:extLst>
      <p:ext uri="{BB962C8B-B14F-4D97-AF65-F5344CB8AC3E}">
        <p14:creationId xmlns:p14="http://schemas.microsoft.com/office/powerpoint/2010/main" val="3560783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5" name="CustomShape 1"/>
          <p:cNvSpPr/>
          <p:nvPr/>
        </p:nvSpPr>
        <p:spPr>
          <a:xfrm>
            <a:off x="0" y="-65314"/>
            <a:ext cx="9779760" cy="6317640"/>
          </a:xfrm>
          <a:prstGeom prst="rect">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p:style>
      </p:sp>
      <p:sp>
        <p:nvSpPr>
          <p:cNvPr id="306" name="CustomShape 2"/>
          <p:cNvSpPr/>
          <p:nvPr/>
        </p:nvSpPr>
        <p:spPr>
          <a:xfrm>
            <a:off x="3200400" y="4487400"/>
            <a:ext cx="8991000" cy="1260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80000" tIns="180000" rIns="252000" bIns="180000">
            <a:noAutofit/>
          </a:bodyPr>
          <a:lstStyle/>
          <a:p>
            <a:pPr algn="r">
              <a:lnSpc>
                <a:spcPct val="90000"/>
              </a:lnSpc>
            </a:pPr>
            <a:r>
              <a:rPr lang="de-DE" sz="4400" strike="noStrike" spc="-301" dirty="0">
                <a:solidFill>
                  <a:srgbClr val="4C483D"/>
                </a:solidFill>
                <a:latin typeface="Candara" panose="020E0502030303020204" pitchFamily="34" charset="0"/>
                <a:ea typeface="DejaVu Sans"/>
              </a:rPr>
              <a:t>Bewertung  der  Studierenden</a:t>
            </a:r>
            <a:endParaRPr lang="de-DE" sz="4400" strike="noStrike" spc="-1" dirty="0">
              <a:latin typeface="Candara" panose="020E0502030303020204" pitchFamily="34" charset="0"/>
            </a:endParaRPr>
          </a:p>
        </p:txBody>
      </p:sp>
      <p:sp>
        <p:nvSpPr>
          <p:cNvPr id="307" name="CustomShape 3"/>
          <p:cNvSpPr/>
          <p:nvPr/>
        </p:nvSpPr>
        <p:spPr>
          <a:xfrm>
            <a:off x="3200400" y="5737320"/>
            <a:ext cx="6579360" cy="580320"/>
          </a:xfrm>
          <a:prstGeom prst="rect">
            <a:avLst/>
          </a:prstGeom>
          <a:solidFill>
            <a:srgbClr val="4C483D"/>
          </a:solidFill>
          <a:ln>
            <a:noFill/>
          </a:ln>
        </p:spPr>
        <p:style>
          <a:lnRef idx="0">
            <a:scrgbClr r="0" g="0" b="0"/>
          </a:lnRef>
          <a:fillRef idx="0">
            <a:scrgbClr r="0" g="0" b="0"/>
          </a:fillRef>
          <a:effectRef idx="0">
            <a:scrgbClr r="0" g="0" b="0"/>
          </a:effectRef>
          <a:fontRef idx="minor"/>
        </p:style>
      </p:sp>
      <p:sp>
        <p:nvSpPr>
          <p:cNvPr id="309" name="CustomShape 5"/>
          <p:cNvSpPr/>
          <p:nvPr/>
        </p:nvSpPr>
        <p:spPr>
          <a:xfrm>
            <a:off x="11760120" y="6370560"/>
            <a:ext cx="430920" cy="432720"/>
          </a:xfrm>
          <a:prstGeom prst="rect">
            <a:avLst/>
          </a:prstGeom>
          <a:solidFill>
            <a:srgbClr val="4C483D"/>
          </a:solid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fld id="{BAB3AF28-230F-4DBD-85B6-42885B0C2715}" type="slidenum">
              <a:rPr lang="de-DE" sz="1200" b="0" strike="noStrike" spc="-1">
                <a:solidFill>
                  <a:srgbClr val="FFFFFF"/>
                </a:solidFill>
                <a:latin typeface="Corbel"/>
                <a:ea typeface="DejaVu Sans"/>
              </a:rPr>
              <a:t>23</a:t>
            </a:fld>
            <a:endParaRPr lang="de-DE" sz="12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 name="TextShape 1"/>
          <p:cNvSpPr txBox="1"/>
          <p:nvPr/>
        </p:nvSpPr>
        <p:spPr>
          <a:xfrm>
            <a:off x="431640" y="1115640"/>
            <a:ext cx="4689000" cy="585000"/>
          </a:xfrm>
          <a:prstGeom prst="rect">
            <a:avLst/>
          </a:prstGeom>
          <a:noFill/>
          <a:ln>
            <a:noFill/>
          </a:ln>
        </p:spPr>
        <p:txBody>
          <a:bodyPr lIns="0" tIns="0" rIns="0" bIns="0">
            <a:noAutofit/>
          </a:bodyPr>
          <a:lstStyle/>
          <a:p>
            <a:r>
              <a:rPr lang="en-GB" sz="2800" b="1" dirty="0"/>
              <a:t>„</a:t>
            </a:r>
            <a:r>
              <a:rPr lang="en-GB" sz="2800" b="1" dirty="0" err="1"/>
              <a:t>Altes</a:t>
            </a:r>
            <a:r>
              <a:rPr lang="en-GB" sz="2800" b="1" dirty="0"/>
              <a:t>“ System </a:t>
            </a:r>
            <a:r>
              <a:rPr lang="en-GB" dirty="0"/>
              <a:t>(</a:t>
            </a:r>
            <a:r>
              <a:rPr lang="en-GB" dirty="0" err="1"/>
              <a:t>PsychThG</a:t>
            </a:r>
            <a:r>
              <a:rPr lang="en-GB" dirty="0"/>
              <a:t> 1999) </a:t>
            </a:r>
            <a:endParaRPr lang="de-DE" sz="2800" b="0" strike="noStrike" spc="-1" dirty="0">
              <a:solidFill>
                <a:srgbClr val="000000"/>
              </a:solidFill>
              <a:latin typeface="Arial"/>
            </a:endParaRPr>
          </a:p>
        </p:txBody>
      </p:sp>
      <p:sp>
        <p:nvSpPr>
          <p:cNvPr id="297" name="TextShape 2"/>
          <p:cNvSpPr txBox="1"/>
          <p:nvPr/>
        </p:nvSpPr>
        <p:spPr>
          <a:xfrm>
            <a:off x="5496440" y="1115640"/>
            <a:ext cx="6244600" cy="585000"/>
          </a:xfrm>
          <a:prstGeom prst="rect">
            <a:avLst/>
          </a:prstGeom>
          <a:noFill/>
          <a:ln>
            <a:noFill/>
          </a:ln>
        </p:spPr>
        <p:txBody>
          <a:bodyPr lIns="0" tIns="0" rIns="0" bIns="0">
            <a:noAutofit/>
          </a:bodyPr>
          <a:lstStyle/>
          <a:p>
            <a:r>
              <a:rPr lang="en-GB" sz="2800" b="1" dirty="0"/>
              <a:t>„</a:t>
            </a:r>
            <a:r>
              <a:rPr lang="en-GB" sz="2800" b="1" dirty="0" err="1"/>
              <a:t>Neues</a:t>
            </a:r>
            <a:r>
              <a:rPr lang="en-GB" sz="2800" b="1" dirty="0"/>
              <a:t>“ System </a:t>
            </a:r>
            <a:r>
              <a:rPr lang="en-GB" dirty="0"/>
              <a:t>(</a:t>
            </a:r>
            <a:r>
              <a:rPr lang="en-GB" dirty="0" err="1"/>
              <a:t>PsychThG</a:t>
            </a:r>
            <a:r>
              <a:rPr lang="en-GB" dirty="0"/>
              <a:t> 2020)</a:t>
            </a:r>
            <a:endParaRPr lang="de-DE" sz="2800" b="0" strike="noStrike" spc="-1" dirty="0">
              <a:solidFill>
                <a:srgbClr val="000000"/>
              </a:solidFill>
              <a:latin typeface="Arial"/>
            </a:endParaRPr>
          </a:p>
        </p:txBody>
      </p:sp>
      <p:sp>
        <p:nvSpPr>
          <p:cNvPr id="298" name="TextShape 3"/>
          <p:cNvSpPr txBox="1"/>
          <p:nvPr/>
        </p:nvSpPr>
        <p:spPr>
          <a:xfrm>
            <a:off x="431640" y="1700640"/>
            <a:ext cx="4689000" cy="4315680"/>
          </a:xfrm>
          <a:prstGeom prst="rect">
            <a:avLst/>
          </a:prstGeom>
          <a:noFill/>
          <a:ln>
            <a:noFill/>
          </a:ln>
        </p:spPr>
        <p:txBody>
          <a:bodyPr lIns="0" tIns="0" rIns="0" bIns="0">
            <a:noAutofit/>
          </a:bodyPr>
          <a:lstStyle/>
          <a:p>
            <a:pPr marL="453060" indent="-342900">
              <a:lnSpc>
                <a:spcPct val="90000"/>
              </a:lnSpc>
              <a:spcBef>
                <a:spcPts val="1001"/>
              </a:spcBef>
              <a:buClr>
                <a:srgbClr val="000000"/>
              </a:buClr>
              <a:buFont typeface="System Font Regular"/>
              <a:buChar char="-"/>
            </a:pPr>
            <a:r>
              <a:rPr lang="en-GB" dirty="0"/>
              <a:t>„</a:t>
            </a:r>
            <a:r>
              <a:rPr lang="en-GB" dirty="0" err="1"/>
              <a:t>Ablaufdatum</a:t>
            </a:r>
            <a:r>
              <a:rPr lang="en-GB" dirty="0"/>
              <a:t>” 2032</a:t>
            </a:r>
          </a:p>
          <a:p>
            <a:pPr marL="453060" indent="-342900">
              <a:lnSpc>
                <a:spcPct val="90000"/>
              </a:lnSpc>
              <a:spcBef>
                <a:spcPts val="1001"/>
              </a:spcBef>
              <a:buClr>
                <a:srgbClr val="000000"/>
              </a:buClr>
              <a:buFont typeface="System Font Regular"/>
              <a:buChar char="-"/>
            </a:pPr>
            <a:r>
              <a:rPr lang="en-GB" dirty="0" err="1"/>
              <a:t>bekannte</a:t>
            </a:r>
            <a:r>
              <a:rPr lang="en-GB" dirty="0"/>
              <a:t> </a:t>
            </a:r>
            <a:r>
              <a:rPr lang="en-GB" dirty="0" err="1"/>
              <a:t>Probleme</a:t>
            </a:r>
            <a:r>
              <a:rPr lang="en-GB" dirty="0"/>
              <a:t> </a:t>
            </a:r>
            <a:br>
              <a:rPr lang="en-GB" dirty="0"/>
            </a:br>
            <a:r>
              <a:rPr lang="en-GB" dirty="0"/>
              <a:t>(</a:t>
            </a:r>
            <a:r>
              <a:rPr lang="en-GB" dirty="0" err="1"/>
              <a:t>kein</a:t>
            </a:r>
            <a:r>
              <a:rPr lang="en-GB" dirty="0"/>
              <a:t> </a:t>
            </a:r>
            <a:r>
              <a:rPr lang="en-GB" dirty="0" err="1"/>
              <a:t>sozialrechtlicher</a:t>
            </a:r>
            <a:r>
              <a:rPr lang="en-GB" dirty="0"/>
              <a:t> Status, </a:t>
            </a:r>
            <a:br>
              <a:rPr lang="en-GB" dirty="0"/>
            </a:br>
            <a:r>
              <a:rPr lang="en-GB" dirty="0" err="1"/>
              <a:t>kein</a:t>
            </a:r>
            <a:r>
              <a:rPr lang="en-GB" dirty="0"/>
              <a:t> </a:t>
            </a:r>
            <a:r>
              <a:rPr lang="en-GB" dirty="0" err="1"/>
              <a:t>Urlaubsanspruch</a:t>
            </a:r>
            <a:r>
              <a:rPr lang="en-GB" dirty="0"/>
              <a:t>, </a:t>
            </a:r>
            <a:br>
              <a:rPr lang="en-GB" dirty="0"/>
            </a:br>
            <a:r>
              <a:rPr lang="en-GB" dirty="0" err="1"/>
              <a:t>finanzielle</a:t>
            </a:r>
            <a:r>
              <a:rPr lang="en-GB" dirty="0"/>
              <a:t> </a:t>
            </a:r>
            <a:r>
              <a:rPr lang="en-GB" dirty="0" err="1"/>
              <a:t>Belastung</a:t>
            </a:r>
            <a:r>
              <a:rPr lang="en-GB" dirty="0"/>
              <a:t> der </a:t>
            </a:r>
            <a:r>
              <a:rPr lang="en-GB" dirty="0" err="1"/>
              <a:t>PiAs</a:t>
            </a:r>
            <a:r>
              <a:rPr lang="en-GB" dirty="0"/>
              <a:t> etc.) </a:t>
            </a:r>
          </a:p>
          <a:p>
            <a:pPr marL="453060" indent="-342900">
              <a:lnSpc>
                <a:spcPct val="90000"/>
              </a:lnSpc>
              <a:spcBef>
                <a:spcPts val="1001"/>
              </a:spcBef>
              <a:buClr>
                <a:srgbClr val="000000"/>
              </a:buClr>
              <a:buFont typeface="System Font Regular"/>
              <a:buChar char="-"/>
            </a:pPr>
            <a:r>
              <a:rPr lang="en-GB" dirty="0" err="1"/>
              <a:t>unklar</a:t>
            </a:r>
            <a:r>
              <a:rPr lang="en-GB" dirty="0"/>
              <a:t>, </a:t>
            </a:r>
            <a:r>
              <a:rPr lang="en-GB" dirty="0" err="1"/>
              <a:t>wie</a:t>
            </a:r>
            <a:r>
              <a:rPr lang="en-GB" dirty="0"/>
              <a:t> </a:t>
            </a:r>
            <a:r>
              <a:rPr lang="en-GB" dirty="0" err="1"/>
              <a:t>lange</a:t>
            </a:r>
            <a:r>
              <a:rPr lang="en-GB" dirty="0"/>
              <a:t> </a:t>
            </a:r>
            <a:r>
              <a:rPr lang="en-GB" dirty="0" err="1"/>
              <a:t>Institutsplätze</a:t>
            </a:r>
            <a:r>
              <a:rPr lang="en-GB" dirty="0"/>
              <a:t> </a:t>
            </a:r>
            <a:r>
              <a:rPr lang="en-GB" dirty="0" err="1"/>
              <a:t>angeboten</a:t>
            </a:r>
            <a:r>
              <a:rPr lang="en-GB" dirty="0"/>
              <a:t> </a:t>
            </a:r>
            <a:r>
              <a:rPr lang="en-GB" dirty="0" err="1"/>
              <a:t>werden</a:t>
            </a:r>
            <a:endParaRPr lang="en-GB" dirty="0"/>
          </a:p>
          <a:p>
            <a:pPr marL="453060" indent="-342900">
              <a:lnSpc>
                <a:spcPct val="90000"/>
              </a:lnSpc>
              <a:spcBef>
                <a:spcPts val="1001"/>
              </a:spcBef>
              <a:buClr>
                <a:srgbClr val="000000"/>
              </a:buClr>
              <a:buFont typeface="System Font Regular"/>
              <a:buChar char="+"/>
            </a:pPr>
            <a:r>
              <a:rPr lang="en-GB" dirty="0"/>
              <a:t>Master </a:t>
            </a:r>
            <a:r>
              <a:rPr lang="en-GB" dirty="0" err="1"/>
              <a:t>sind</a:t>
            </a:r>
            <a:r>
              <a:rPr lang="en-GB" dirty="0"/>
              <a:t> </a:t>
            </a:r>
            <a:r>
              <a:rPr lang="en-GB" dirty="0" err="1"/>
              <a:t>breiter</a:t>
            </a:r>
            <a:r>
              <a:rPr lang="en-GB" dirty="0"/>
              <a:t> </a:t>
            </a:r>
            <a:r>
              <a:rPr lang="en-GB" dirty="0" err="1"/>
              <a:t>aufgestellt</a:t>
            </a:r>
            <a:r>
              <a:rPr lang="en-GB" dirty="0"/>
              <a:t>, </a:t>
            </a:r>
            <a:r>
              <a:rPr lang="en-GB" dirty="0" err="1"/>
              <a:t>bieten</a:t>
            </a:r>
            <a:r>
              <a:rPr lang="en-GB" dirty="0"/>
              <a:t> </a:t>
            </a:r>
            <a:r>
              <a:rPr lang="en-GB" dirty="0" err="1"/>
              <a:t>mehr</a:t>
            </a:r>
            <a:r>
              <a:rPr lang="en-GB" dirty="0"/>
              <a:t> </a:t>
            </a:r>
            <a:r>
              <a:rPr lang="en-GB" dirty="0" err="1"/>
              <a:t>Chancen</a:t>
            </a:r>
            <a:r>
              <a:rPr lang="en-GB" dirty="0"/>
              <a:t> </a:t>
            </a:r>
          </a:p>
          <a:p>
            <a:pPr marL="453060" indent="-342900">
              <a:lnSpc>
                <a:spcPct val="90000"/>
              </a:lnSpc>
              <a:spcBef>
                <a:spcPts val="1001"/>
              </a:spcBef>
              <a:buClr>
                <a:srgbClr val="000000"/>
              </a:buClr>
              <a:buFont typeface="System Font Regular"/>
              <a:buChar char="+"/>
            </a:pPr>
            <a:r>
              <a:rPr lang="en-GB" dirty="0" err="1"/>
              <a:t>Ausbildung</a:t>
            </a:r>
            <a:r>
              <a:rPr lang="en-GB" dirty="0"/>
              <a:t> in </a:t>
            </a:r>
            <a:r>
              <a:rPr lang="en-GB" dirty="0" err="1"/>
              <a:t>Teilzeit</a:t>
            </a:r>
            <a:r>
              <a:rPr lang="en-GB" dirty="0"/>
              <a:t> in 5 Jahren </a:t>
            </a:r>
            <a:r>
              <a:rPr lang="en-GB" dirty="0" err="1"/>
              <a:t>möglich</a:t>
            </a:r>
            <a:r>
              <a:rPr lang="en-GB" dirty="0"/>
              <a:t> </a:t>
            </a:r>
          </a:p>
          <a:p>
            <a:pPr marL="453060" indent="-342900">
              <a:lnSpc>
                <a:spcPct val="90000"/>
              </a:lnSpc>
              <a:spcBef>
                <a:spcPts val="1001"/>
              </a:spcBef>
              <a:buClr>
                <a:srgbClr val="000000"/>
              </a:buClr>
              <a:buFont typeface="System Font Regular"/>
              <a:buChar char="+"/>
            </a:pPr>
            <a:r>
              <a:rPr lang="en-GB" dirty="0" err="1"/>
              <a:t>bekanntes</a:t>
            </a:r>
            <a:r>
              <a:rPr lang="en-GB" dirty="0"/>
              <a:t> und (</a:t>
            </a:r>
            <a:r>
              <a:rPr lang="en-GB" dirty="0" err="1"/>
              <a:t>mit</a:t>
            </a:r>
            <a:r>
              <a:rPr lang="en-GB" dirty="0"/>
              <a:t> </a:t>
            </a:r>
            <a:r>
              <a:rPr lang="en-GB" dirty="0" err="1"/>
              <a:t>Ausnahmen</a:t>
            </a:r>
            <a:r>
              <a:rPr lang="en-GB" dirty="0"/>
              <a:t>) </a:t>
            </a:r>
            <a:r>
              <a:rPr lang="en-GB" dirty="0" err="1"/>
              <a:t>bewährtes</a:t>
            </a:r>
            <a:r>
              <a:rPr lang="en-GB" dirty="0"/>
              <a:t> System</a:t>
            </a:r>
          </a:p>
          <a:p>
            <a:pPr marL="453060" indent="-342900">
              <a:lnSpc>
                <a:spcPct val="90000"/>
              </a:lnSpc>
              <a:spcBef>
                <a:spcPts val="1001"/>
              </a:spcBef>
              <a:buClr>
                <a:srgbClr val="000000"/>
              </a:buClr>
              <a:buFont typeface="System Font Regular"/>
              <a:buChar char="+"/>
            </a:pPr>
            <a:r>
              <a:rPr lang="en-GB" b="0" strike="noStrike" spc="-1" dirty="0" err="1">
                <a:solidFill>
                  <a:srgbClr val="000000"/>
                </a:solidFill>
                <a:latin typeface="Arial"/>
                <a:ea typeface="DejaVu Sans"/>
              </a:rPr>
              <a:t>kein</a:t>
            </a:r>
            <a:r>
              <a:rPr lang="en-GB" b="0" strike="noStrike" spc="-1" dirty="0">
                <a:solidFill>
                  <a:srgbClr val="000000"/>
                </a:solidFill>
                <a:latin typeface="Arial"/>
                <a:ea typeface="DejaVu Sans"/>
              </a:rPr>
              <a:t> </a:t>
            </a:r>
            <a:r>
              <a:rPr lang="en-GB" b="0" strike="noStrike" spc="-1" dirty="0" err="1">
                <a:solidFill>
                  <a:srgbClr val="000000"/>
                </a:solidFill>
                <a:latin typeface="Arial"/>
                <a:ea typeface="DejaVu Sans"/>
              </a:rPr>
              <a:t>Übertritt</a:t>
            </a:r>
            <a:r>
              <a:rPr lang="en-GB" b="0" strike="noStrike" spc="-1" dirty="0">
                <a:solidFill>
                  <a:srgbClr val="000000"/>
                </a:solidFill>
                <a:latin typeface="Arial"/>
                <a:ea typeface="DejaVu Sans"/>
              </a:rPr>
              <a:t> </a:t>
            </a:r>
            <a:r>
              <a:rPr lang="en-GB" b="0" strike="noStrike" spc="-1" dirty="0" err="1">
                <a:solidFill>
                  <a:srgbClr val="000000"/>
                </a:solidFill>
                <a:latin typeface="Arial"/>
                <a:ea typeface="DejaVu Sans"/>
              </a:rPr>
              <a:t>notwendig</a:t>
            </a:r>
            <a:r>
              <a:rPr lang="en-GB" b="0" strike="noStrike" spc="-1" dirty="0">
                <a:solidFill>
                  <a:srgbClr val="000000"/>
                </a:solidFill>
                <a:latin typeface="Arial"/>
                <a:ea typeface="DejaVu Sans"/>
              </a:rPr>
              <a:t> </a:t>
            </a:r>
            <a:endParaRPr lang="de-DE" b="0" strike="noStrike" spc="-1" dirty="0">
              <a:solidFill>
                <a:srgbClr val="000000"/>
              </a:solidFill>
              <a:latin typeface="Arial"/>
              <a:ea typeface="DejaVu Sans"/>
            </a:endParaRPr>
          </a:p>
        </p:txBody>
      </p:sp>
      <p:sp>
        <p:nvSpPr>
          <p:cNvPr id="299" name="TextShape 4"/>
          <p:cNvSpPr txBox="1"/>
          <p:nvPr/>
        </p:nvSpPr>
        <p:spPr>
          <a:xfrm>
            <a:off x="5514800" y="1700640"/>
            <a:ext cx="6244600" cy="4315680"/>
          </a:xfrm>
          <a:prstGeom prst="rect">
            <a:avLst/>
          </a:prstGeom>
          <a:noFill/>
          <a:ln>
            <a:noFill/>
          </a:ln>
        </p:spPr>
        <p:txBody>
          <a:bodyPr lIns="0" tIns="0" rIns="0" bIns="0">
            <a:noAutofit/>
          </a:bodyPr>
          <a:lstStyle/>
          <a:p>
            <a:pPr marL="338400" indent="-342900">
              <a:spcBef>
                <a:spcPts val="1000"/>
              </a:spcBef>
              <a:buFont typeface="System Font Regular"/>
              <a:buChar char="-"/>
            </a:pPr>
            <a:r>
              <a:rPr lang="en-GB" dirty="0" err="1"/>
              <a:t>Finanzierung</a:t>
            </a:r>
            <a:r>
              <a:rPr lang="en-GB" dirty="0"/>
              <a:t> &amp; </a:t>
            </a:r>
            <a:r>
              <a:rPr lang="en-GB" dirty="0" err="1"/>
              <a:t>Studierbarkeit</a:t>
            </a:r>
            <a:r>
              <a:rPr lang="en-GB" dirty="0"/>
              <a:t> der </a:t>
            </a:r>
            <a:r>
              <a:rPr lang="en-GB" dirty="0" err="1"/>
              <a:t>neuen</a:t>
            </a:r>
            <a:r>
              <a:rPr lang="en-GB" dirty="0"/>
              <a:t> </a:t>
            </a:r>
            <a:r>
              <a:rPr lang="en-GB" dirty="0" err="1"/>
              <a:t>Studiengänge</a:t>
            </a:r>
            <a:r>
              <a:rPr lang="en-GB" dirty="0"/>
              <a:t> </a:t>
            </a:r>
            <a:r>
              <a:rPr lang="en-GB" dirty="0" err="1"/>
              <a:t>größtenteils</a:t>
            </a:r>
            <a:r>
              <a:rPr lang="en-GB" dirty="0"/>
              <a:t> </a:t>
            </a:r>
            <a:r>
              <a:rPr lang="en-GB" dirty="0" err="1"/>
              <a:t>unklar</a:t>
            </a:r>
            <a:r>
              <a:rPr lang="en-GB" dirty="0"/>
              <a:t> </a:t>
            </a:r>
          </a:p>
          <a:p>
            <a:pPr marL="338400" indent="-342900">
              <a:spcBef>
                <a:spcPts val="1000"/>
              </a:spcBef>
              <a:buFont typeface="System Font Regular"/>
              <a:buChar char="-"/>
            </a:pPr>
            <a:r>
              <a:rPr lang="en-GB" dirty="0" err="1"/>
              <a:t>begrenzte</a:t>
            </a:r>
            <a:r>
              <a:rPr lang="en-GB" dirty="0"/>
              <a:t> </a:t>
            </a:r>
            <a:r>
              <a:rPr lang="en-GB" dirty="0" err="1"/>
              <a:t>Plätze</a:t>
            </a:r>
            <a:r>
              <a:rPr lang="en-GB" dirty="0"/>
              <a:t> für </a:t>
            </a:r>
            <a:r>
              <a:rPr lang="en-GB" dirty="0" err="1"/>
              <a:t>Psychotherapie</a:t>
            </a:r>
            <a:r>
              <a:rPr lang="en-GB" dirty="0"/>
              <a:t> Master </a:t>
            </a:r>
            <a:br>
              <a:rPr lang="en-GB" dirty="0"/>
            </a:br>
            <a:r>
              <a:rPr lang="en-GB" sz="1400" dirty="0"/>
              <a:t>(= </a:t>
            </a:r>
            <a:r>
              <a:rPr lang="en-GB" sz="1400" dirty="0" err="1"/>
              <a:t>vermutlich</a:t>
            </a:r>
            <a:r>
              <a:rPr lang="en-GB" sz="1400" dirty="0"/>
              <a:t> </a:t>
            </a:r>
            <a:r>
              <a:rPr lang="en-GB" sz="1400" dirty="0" err="1"/>
              <a:t>hoher</a:t>
            </a:r>
            <a:r>
              <a:rPr lang="en-GB" sz="1400" dirty="0"/>
              <a:t> NC </a:t>
            </a:r>
            <a:r>
              <a:rPr lang="en-GB" sz="1400" dirty="0">
                <a:sym typeface="Wingdings" pitchFamily="2" charset="2"/>
              </a:rPr>
              <a:t></a:t>
            </a:r>
            <a:r>
              <a:rPr lang="en-GB" sz="1400" dirty="0"/>
              <a:t> </a:t>
            </a:r>
            <a:r>
              <a:rPr lang="en-GB" sz="1400" dirty="0" err="1"/>
              <a:t>Flaschenhals</a:t>
            </a:r>
            <a:r>
              <a:rPr lang="en-GB" sz="1400" dirty="0"/>
              <a:t>) </a:t>
            </a:r>
          </a:p>
          <a:p>
            <a:pPr marL="338400" indent="-342900">
              <a:spcBef>
                <a:spcPts val="1000"/>
              </a:spcBef>
              <a:buFont typeface="System Font Regular"/>
              <a:buChar char="-"/>
            </a:pPr>
            <a:r>
              <a:rPr lang="en-GB" dirty="0" err="1"/>
              <a:t>Weiterbildung</a:t>
            </a:r>
            <a:r>
              <a:rPr lang="en-GB" dirty="0"/>
              <a:t> </a:t>
            </a:r>
            <a:r>
              <a:rPr lang="en-GB" dirty="0" err="1"/>
              <a:t>dauert</a:t>
            </a:r>
            <a:r>
              <a:rPr lang="en-GB" dirty="0"/>
              <a:t> 5 Jahre in </a:t>
            </a:r>
            <a:r>
              <a:rPr lang="en-GB" dirty="0" err="1"/>
              <a:t>Vollzeit</a:t>
            </a:r>
            <a:r>
              <a:rPr lang="en-GB" dirty="0"/>
              <a:t> </a:t>
            </a:r>
            <a:r>
              <a:rPr lang="en-GB" sz="1400" dirty="0"/>
              <a:t>(</a:t>
            </a:r>
            <a:r>
              <a:rPr lang="en-GB" sz="1400" dirty="0" err="1"/>
              <a:t>statt</a:t>
            </a:r>
            <a:r>
              <a:rPr lang="en-GB" sz="1400" dirty="0"/>
              <a:t> 3 Jahre </a:t>
            </a:r>
            <a:r>
              <a:rPr lang="en-GB" sz="1400" dirty="0" err="1"/>
              <a:t>Vollzeit</a:t>
            </a:r>
            <a:r>
              <a:rPr lang="en-GB" sz="1400" dirty="0"/>
              <a:t> </a:t>
            </a:r>
            <a:r>
              <a:rPr lang="en-GB" sz="1400" dirty="0" err="1"/>
              <a:t>im</a:t>
            </a:r>
            <a:r>
              <a:rPr lang="en-GB" sz="1400" dirty="0"/>
              <a:t> </a:t>
            </a:r>
            <a:r>
              <a:rPr lang="en-GB" sz="1400" dirty="0" err="1"/>
              <a:t>alten</a:t>
            </a:r>
            <a:r>
              <a:rPr lang="en-GB" sz="1400" dirty="0"/>
              <a:t> System) </a:t>
            </a:r>
            <a:endParaRPr lang="en-GB" dirty="0"/>
          </a:p>
          <a:p>
            <a:pPr marL="338400" indent="-342900">
              <a:spcBef>
                <a:spcPts val="1000"/>
              </a:spcBef>
              <a:buFont typeface="System Font Regular"/>
              <a:buChar char="-"/>
            </a:pPr>
            <a:r>
              <a:rPr lang="en-GB" dirty="0" err="1"/>
              <a:t>Beginn</a:t>
            </a:r>
            <a:r>
              <a:rPr lang="en-GB" dirty="0"/>
              <a:t> der </a:t>
            </a:r>
            <a:r>
              <a:rPr lang="en-GB" dirty="0" err="1"/>
              <a:t>neuen</a:t>
            </a:r>
            <a:r>
              <a:rPr lang="en-GB" dirty="0"/>
              <a:t> </a:t>
            </a:r>
            <a:r>
              <a:rPr lang="en-GB" dirty="0" err="1"/>
              <a:t>Studiengänge</a:t>
            </a:r>
            <a:r>
              <a:rPr lang="en-GB" dirty="0"/>
              <a:t> &amp; </a:t>
            </a:r>
            <a:r>
              <a:rPr lang="en-GB" dirty="0" err="1"/>
              <a:t>Weiterbildung</a:t>
            </a:r>
            <a:r>
              <a:rPr lang="en-GB" dirty="0"/>
              <a:t> </a:t>
            </a:r>
            <a:r>
              <a:rPr lang="en-GB" dirty="0" err="1"/>
              <a:t>unklar</a:t>
            </a:r>
            <a:r>
              <a:rPr lang="en-GB" dirty="0"/>
              <a:t>  </a:t>
            </a:r>
          </a:p>
          <a:p>
            <a:pPr marL="338400" indent="-342900">
              <a:spcBef>
                <a:spcPts val="1000"/>
              </a:spcBef>
              <a:buFont typeface="System Font Regular"/>
              <a:buChar char="-"/>
            </a:pPr>
            <a:r>
              <a:rPr lang="en-GB" dirty="0" err="1"/>
              <a:t>Anzahl</a:t>
            </a:r>
            <a:r>
              <a:rPr lang="en-GB" dirty="0"/>
              <a:t> der </a:t>
            </a:r>
            <a:r>
              <a:rPr lang="en-GB" dirty="0" err="1"/>
              <a:t>Weiterbildungsplätze</a:t>
            </a:r>
            <a:r>
              <a:rPr lang="en-GB" dirty="0"/>
              <a:t> </a:t>
            </a:r>
            <a:r>
              <a:rPr lang="en-GB" dirty="0" err="1"/>
              <a:t>unklar</a:t>
            </a:r>
            <a:r>
              <a:rPr lang="en-GB" dirty="0"/>
              <a:t> </a:t>
            </a:r>
            <a:r>
              <a:rPr lang="en-GB" sz="1400" dirty="0"/>
              <a:t>(</a:t>
            </a:r>
            <a:r>
              <a:rPr lang="en-GB" sz="1400" dirty="0" err="1"/>
              <a:t>Flaschenhals</a:t>
            </a:r>
            <a:r>
              <a:rPr lang="en-GB" sz="1400" dirty="0"/>
              <a:t>?)</a:t>
            </a:r>
            <a:endParaRPr lang="en-GB" dirty="0"/>
          </a:p>
          <a:p>
            <a:pPr marL="338400" indent="-342900">
              <a:spcBef>
                <a:spcPts val="1000"/>
              </a:spcBef>
              <a:buFont typeface="System Font Regular"/>
              <a:buChar char="-"/>
            </a:pPr>
            <a:r>
              <a:rPr lang="en-GB" dirty="0" err="1"/>
              <a:t>neues</a:t>
            </a:r>
            <a:r>
              <a:rPr lang="en-GB" dirty="0"/>
              <a:t> System </a:t>
            </a:r>
            <a:r>
              <a:rPr lang="en-GB" dirty="0">
                <a:sym typeface="Wingdings" pitchFamily="2" charset="2"/>
              </a:rPr>
              <a:t> </a:t>
            </a:r>
            <a:r>
              <a:rPr lang="en-GB" dirty="0" err="1">
                <a:sym typeface="Wingdings" pitchFamily="2" charset="2"/>
              </a:rPr>
              <a:t>Probleme</a:t>
            </a:r>
            <a:r>
              <a:rPr lang="en-GB" dirty="0">
                <a:sym typeface="Wingdings" pitchFamily="2" charset="2"/>
              </a:rPr>
              <a:t> </a:t>
            </a:r>
            <a:r>
              <a:rPr lang="en-GB" dirty="0" err="1">
                <a:sym typeface="Wingdings" pitchFamily="2" charset="2"/>
              </a:rPr>
              <a:t>noch</a:t>
            </a:r>
            <a:r>
              <a:rPr lang="en-GB" dirty="0">
                <a:sym typeface="Wingdings" pitchFamily="2" charset="2"/>
              </a:rPr>
              <a:t> </a:t>
            </a:r>
            <a:r>
              <a:rPr lang="en-GB" dirty="0" err="1">
                <a:sym typeface="Wingdings" pitchFamily="2" charset="2"/>
              </a:rPr>
              <a:t>nicht</a:t>
            </a:r>
            <a:r>
              <a:rPr lang="en-GB" dirty="0">
                <a:sym typeface="Wingdings" pitchFamily="2" charset="2"/>
              </a:rPr>
              <a:t> </a:t>
            </a:r>
            <a:r>
              <a:rPr lang="en-GB" dirty="0" err="1">
                <a:sym typeface="Wingdings" pitchFamily="2" charset="2"/>
              </a:rPr>
              <a:t>identifiziert</a:t>
            </a:r>
            <a:endParaRPr lang="en-GB" dirty="0"/>
          </a:p>
          <a:p>
            <a:pPr marL="338400" indent="-342900">
              <a:spcBef>
                <a:spcPts val="1000"/>
              </a:spcBef>
              <a:buFont typeface="System Font Regular"/>
              <a:buChar char="+"/>
            </a:pPr>
            <a:r>
              <a:rPr lang="en-GB" dirty="0" err="1"/>
              <a:t>bessere</a:t>
            </a:r>
            <a:r>
              <a:rPr lang="en-GB" dirty="0"/>
              <a:t> </a:t>
            </a:r>
            <a:r>
              <a:rPr lang="en-GB" dirty="0" err="1"/>
              <a:t>Bedingungen</a:t>
            </a:r>
            <a:r>
              <a:rPr lang="en-GB" dirty="0"/>
              <a:t> in der </a:t>
            </a:r>
            <a:r>
              <a:rPr lang="en-GB" dirty="0" err="1"/>
              <a:t>Weiterbildung</a:t>
            </a:r>
            <a:r>
              <a:rPr lang="en-GB" dirty="0"/>
              <a:t> </a:t>
            </a:r>
            <a:r>
              <a:rPr lang="en-GB" sz="1600" dirty="0"/>
              <a:t>(</a:t>
            </a:r>
            <a:r>
              <a:rPr lang="en-GB" sz="1600" dirty="0" err="1"/>
              <a:t>Bezahlung</a:t>
            </a:r>
            <a:r>
              <a:rPr lang="en-GB" sz="1600" dirty="0"/>
              <a:t> </a:t>
            </a:r>
            <a:r>
              <a:rPr lang="en-GB" sz="1600" dirty="0" err="1"/>
              <a:t>geregelt</a:t>
            </a:r>
            <a:r>
              <a:rPr lang="en-GB" sz="1600" dirty="0"/>
              <a:t>, </a:t>
            </a:r>
            <a:r>
              <a:rPr lang="en-GB" sz="1600" dirty="0" err="1"/>
              <a:t>Sozialrechtlicher</a:t>
            </a:r>
            <a:r>
              <a:rPr lang="en-GB" sz="1600" dirty="0"/>
              <a:t> Status etc.) </a:t>
            </a:r>
            <a:endParaRPr lang="en-GB" dirty="0"/>
          </a:p>
          <a:p>
            <a:pPr marL="338400" indent="-342900">
              <a:spcBef>
                <a:spcPts val="1000"/>
              </a:spcBef>
              <a:buFont typeface="System Font Regular"/>
              <a:buChar char="+"/>
            </a:pPr>
            <a:r>
              <a:rPr lang="en-GB" dirty="0" err="1"/>
              <a:t>kein</a:t>
            </a:r>
            <a:r>
              <a:rPr lang="en-GB" dirty="0"/>
              <a:t> </a:t>
            </a:r>
            <a:r>
              <a:rPr lang="en-GB" dirty="0" err="1"/>
              <a:t>Zeitdruck</a:t>
            </a:r>
            <a:r>
              <a:rPr lang="en-GB" dirty="0"/>
              <a:t> für </a:t>
            </a:r>
            <a:r>
              <a:rPr lang="en-GB" dirty="0" err="1"/>
              <a:t>Abschluss</a:t>
            </a:r>
            <a:endParaRPr lang="de-DE" b="0" strike="noStrike" spc="-1" dirty="0">
              <a:solidFill>
                <a:srgbClr val="000000"/>
              </a:solidFill>
              <a:latin typeface="Arial"/>
            </a:endParaRPr>
          </a:p>
        </p:txBody>
      </p:sp>
      <p:sp>
        <p:nvSpPr>
          <p:cNvPr id="300" name="CustomShape 5"/>
          <p:cNvSpPr/>
          <p:nvPr/>
        </p:nvSpPr>
        <p:spPr>
          <a:xfrm>
            <a:off x="432000" y="432000"/>
            <a:ext cx="11327400" cy="431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de-DE" sz="3600" b="1" strike="noStrike" spc="-1" dirty="0">
                <a:solidFill>
                  <a:srgbClr val="000000"/>
                </a:solidFill>
                <a:latin typeface="Arial"/>
                <a:ea typeface="DejaVu Sans"/>
              </a:rPr>
              <a:t>Vorteile &amp; Nachteile des neuen &amp; alten Systems </a:t>
            </a:r>
            <a:endParaRPr lang="de-DE" sz="3600" b="0" strike="noStrike" spc="-1" dirty="0">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 name="TextShape 1"/>
          <p:cNvSpPr txBox="1"/>
          <p:nvPr/>
        </p:nvSpPr>
        <p:spPr>
          <a:xfrm>
            <a:off x="432000" y="432000"/>
            <a:ext cx="11327400" cy="431280"/>
          </a:xfrm>
          <a:prstGeom prst="rect">
            <a:avLst/>
          </a:prstGeom>
          <a:noFill/>
          <a:ln>
            <a:noFill/>
          </a:ln>
        </p:spPr>
        <p:txBody>
          <a:bodyPr lIns="0" tIns="0" rIns="0" bIns="0" anchor="ctr">
            <a:noAutofit/>
          </a:bodyPr>
          <a:lstStyle/>
          <a:p>
            <a:pPr>
              <a:lnSpc>
                <a:spcPct val="90000"/>
              </a:lnSpc>
            </a:pPr>
            <a:r>
              <a:rPr lang="de-DE" sz="3600" b="1" i="1" u="sng" strike="noStrike" spc="-1" dirty="0">
                <a:solidFill>
                  <a:srgbClr val="000000"/>
                </a:solidFill>
                <a:latin typeface="Arial"/>
                <a:ea typeface="DejaVu Sans"/>
              </a:rPr>
              <a:t>Bewertung der Reform</a:t>
            </a:r>
            <a:endParaRPr lang="de-DE" sz="3600" b="0" i="1" u="sng" strike="noStrike" spc="-1" dirty="0">
              <a:solidFill>
                <a:srgbClr val="000000"/>
              </a:solidFill>
              <a:latin typeface="Arial"/>
            </a:endParaRPr>
          </a:p>
        </p:txBody>
      </p:sp>
      <p:sp>
        <p:nvSpPr>
          <p:cNvPr id="318" name="TextShape 2"/>
          <p:cNvSpPr txBox="1"/>
          <p:nvPr/>
        </p:nvSpPr>
        <p:spPr>
          <a:xfrm>
            <a:off x="0" y="0"/>
            <a:ext cx="0" cy="0"/>
          </a:xfrm>
          <a:prstGeom prst="rect">
            <a:avLst/>
          </a:prstGeom>
          <a:noFill/>
          <a:ln>
            <a:noFill/>
          </a:ln>
        </p:spPr>
        <p:txBody>
          <a:bodyPr lIns="90000" tIns="45000" rIns="90000" bIns="45000">
            <a:noAutofit/>
          </a:bodyPr>
          <a:lstStyle/>
          <a:p>
            <a:pPr>
              <a:lnSpc>
                <a:spcPct val="100000"/>
              </a:lnSpc>
            </a:pPr>
            <a:fld id="{522A15F4-14EC-41F8-9C22-F3E67DDAD392}" type="datetime1">
              <a:rPr lang="de-DE" sz="1400" b="1" strike="noStrike" spc="-1">
                <a:solidFill>
                  <a:srgbClr val="FFFFFF"/>
                </a:solidFill>
                <a:latin typeface="Arial"/>
                <a:ea typeface="DejaVu Sans"/>
              </a:rPr>
              <a:t>21.06.22</a:t>
            </a:fld>
            <a:endParaRPr lang="de-DE" sz="1400" b="0" strike="noStrike" spc="-1">
              <a:latin typeface="Times New Roman"/>
            </a:endParaRPr>
          </a:p>
        </p:txBody>
      </p:sp>
      <p:sp>
        <p:nvSpPr>
          <p:cNvPr id="319" name="TextShape 3"/>
          <p:cNvSpPr txBox="1"/>
          <p:nvPr/>
        </p:nvSpPr>
        <p:spPr>
          <a:xfrm>
            <a:off x="11760120" y="6370560"/>
            <a:ext cx="431280" cy="431280"/>
          </a:xfrm>
          <a:prstGeom prst="rect">
            <a:avLst/>
          </a:prstGeom>
          <a:noFill/>
          <a:ln>
            <a:noFill/>
          </a:ln>
        </p:spPr>
        <p:txBody>
          <a:bodyPr lIns="0" tIns="0" rIns="0" bIns="0" anchor="ctr">
            <a:noAutofit/>
          </a:bodyPr>
          <a:lstStyle/>
          <a:p>
            <a:pPr>
              <a:lnSpc>
                <a:spcPct val="100000"/>
              </a:lnSpc>
            </a:pPr>
            <a:fld id="{2C66D87A-CE55-4B95-AA84-99B9ADD1D774}" type="slidenum">
              <a:rPr lang="de-DE" sz="1400" b="1" strike="noStrike" spc="-1">
                <a:solidFill>
                  <a:srgbClr val="FFFFFF"/>
                </a:solidFill>
                <a:latin typeface="Arial"/>
                <a:ea typeface="DejaVu Sans"/>
              </a:rPr>
              <a:t>25</a:t>
            </a:fld>
            <a:endParaRPr lang="de-DE" sz="1400" b="0" strike="noStrike" spc="-1">
              <a:latin typeface="Times New Roman"/>
            </a:endParaRPr>
          </a:p>
        </p:txBody>
      </p:sp>
      <p:sp>
        <p:nvSpPr>
          <p:cNvPr id="320" name="TextShape 4"/>
          <p:cNvSpPr txBox="1"/>
          <p:nvPr/>
        </p:nvSpPr>
        <p:spPr>
          <a:xfrm>
            <a:off x="1343025" y="1254960"/>
            <a:ext cx="1571626" cy="431280"/>
          </a:xfrm>
          <a:prstGeom prst="rect">
            <a:avLst/>
          </a:prstGeom>
          <a:noFill/>
          <a:ln>
            <a:noFill/>
          </a:ln>
        </p:spPr>
        <p:txBody>
          <a:bodyPr lIns="0" tIns="0" rIns="0" bIns="0">
            <a:noAutofit/>
          </a:bodyPr>
          <a:lstStyle/>
          <a:p>
            <a:pPr>
              <a:lnSpc>
                <a:spcPct val="90000"/>
              </a:lnSpc>
              <a:spcBef>
                <a:spcPts val="1001"/>
              </a:spcBef>
              <a:tabLst>
                <a:tab pos="0" algn="l"/>
              </a:tabLst>
            </a:pPr>
            <a:r>
              <a:rPr lang="de-DE" sz="2800" b="1" strike="noStrike" spc="-1" dirty="0">
                <a:solidFill>
                  <a:srgbClr val="000000"/>
                </a:solidFill>
                <a:latin typeface="Arial"/>
                <a:ea typeface="DejaVu Sans"/>
              </a:rPr>
              <a:t>POSITIV</a:t>
            </a:r>
            <a:r>
              <a:rPr lang="de-DE" sz="3200" b="0" u="sng" strike="noStrike" spc="-1" dirty="0">
                <a:solidFill>
                  <a:srgbClr val="000000"/>
                </a:solidFill>
                <a:uFillTx/>
                <a:latin typeface="Arial"/>
                <a:ea typeface="DejaVu Sans"/>
              </a:rPr>
              <a:t> </a:t>
            </a:r>
            <a:endParaRPr lang="de-DE" sz="3200" b="0" strike="noStrike" spc="-1" dirty="0">
              <a:solidFill>
                <a:srgbClr val="000000"/>
              </a:solidFill>
              <a:latin typeface="Arial"/>
            </a:endParaRPr>
          </a:p>
        </p:txBody>
      </p:sp>
      <p:sp>
        <p:nvSpPr>
          <p:cNvPr id="321" name="TextShape 5"/>
          <p:cNvSpPr txBox="1"/>
          <p:nvPr/>
        </p:nvSpPr>
        <p:spPr>
          <a:xfrm>
            <a:off x="6979252" y="606937"/>
            <a:ext cx="1807561" cy="431280"/>
          </a:xfrm>
          <a:prstGeom prst="rect">
            <a:avLst/>
          </a:prstGeom>
          <a:noFill/>
          <a:ln>
            <a:noFill/>
          </a:ln>
        </p:spPr>
        <p:txBody>
          <a:bodyPr lIns="0" tIns="0" rIns="0" bIns="0">
            <a:noAutofit/>
          </a:bodyPr>
          <a:lstStyle/>
          <a:p>
            <a:pPr>
              <a:lnSpc>
                <a:spcPct val="90000"/>
              </a:lnSpc>
              <a:spcBef>
                <a:spcPts val="1001"/>
              </a:spcBef>
              <a:tabLst>
                <a:tab pos="0" algn="l"/>
              </a:tabLst>
            </a:pPr>
            <a:r>
              <a:rPr lang="de-DE" sz="2800" b="1" strike="noStrike" spc="-1" dirty="0">
                <a:solidFill>
                  <a:srgbClr val="000000"/>
                </a:solidFill>
                <a:latin typeface="Arial"/>
                <a:ea typeface="DejaVu Sans"/>
              </a:rPr>
              <a:t>KRITISCH </a:t>
            </a:r>
            <a:endParaRPr lang="de-DE" sz="2800" b="0" strike="noStrike" spc="-1" dirty="0">
              <a:solidFill>
                <a:srgbClr val="000000"/>
              </a:solidFill>
              <a:latin typeface="Arial"/>
            </a:endParaRPr>
          </a:p>
        </p:txBody>
      </p:sp>
      <p:sp>
        <p:nvSpPr>
          <p:cNvPr id="322" name="TextShape 6"/>
          <p:cNvSpPr txBox="1"/>
          <p:nvPr/>
        </p:nvSpPr>
        <p:spPr>
          <a:xfrm>
            <a:off x="431640" y="1779480"/>
            <a:ext cx="4743360" cy="4163760"/>
          </a:xfrm>
          <a:prstGeom prst="rect">
            <a:avLst/>
          </a:prstGeom>
          <a:noFill/>
          <a:ln>
            <a:noFill/>
          </a:ln>
        </p:spPr>
        <p:txBody>
          <a:bodyPr lIns="0" tIns="0" rIns="0" bIns="0">
            <a:noAutofit/>
          </a:bodyPr>
          <a:lstStyle/>
          <a:p>
            <a:pPr marL="342900" indent="-342900">
              <a:lnSpc>
                <a:spcPct val="90000"/>
              </a:lnSpc>
              <a:spcBef>
                <a:spcPts val="1001"/>
              </a:spcBef>
              <a:buClr>
                <a:srgbClr val="000000"/>
              </a:buClr>
              <a:buFont typeface="Arial" panose="020B0604020202020204" pitchFamily="34" charset="0"/>
              <a:buChar char="•"/>
            </a:pPr>
            <a:r>
              <a:rPr lang="de-DE" sz="2000" spc="-1" dirty="0">
                <a:solidFill>
                  <a:srgbClr val="000000"/>
                </a:solidFill>
                <a:latin typeface="Arial"/>
                <a:ea typeface="DejaVu Sans"/>
              </a:rPr>
              <a:t>p</a:t>
            </a:r>
            <a:r>
              <a:rPr lang="de-DE" sz="2000" b="0" strike="noStrike" spc="-1" dirty="0">
                <a:solidFill>
                  <a:srgbClr val="000000"/>
                </a:solidFill>
                <a:latin typeface="Arial"/>
                <a:ea typeface="DejaVu Sans"/>
              </a:rPr>
              <a:t>olyvalenter Bachelor</a:t>
            </a:r>
          </a:p>
          <a:p>
            <a:pPr marL="342900" indent="-342900">
              <a:lnSpc>
                <a:spcPct val="90000"/>
              </a:lnSpc>
              <a:spcBef>
                <a:spcPts val="1001"/>
              </a:spcBef>
              <a:buClr>
                <a:srgbClr val="000000"/>
              </a:buClr>
              <a:buFont typeface="Arial" panose="020B0604020202020204" pitchFamily="34" charset="0"/>
              <a:buChar char="•"/>
            </a:pPr>
            <a:r>
              <a:rPr lang="de-DE" sz="2000" spc="-1" dirty="0">
                <a:solidFill>
                  <a:srgbClr val="000000"/>
                </a:solidFill>
                <a:latin typeface="Arial"/>
                <a:ea typeface="DejaVu Sans"/>
              </a:rPr>
              <a:t>Verfahrensvielfalt im Studium wird angestrebt</a:t>
            </a:r>
            <a:endParaRPr lang="de-DE" sz="2000" b="0" strike="noStrike" spc="-1" dirty="0">
              <a:solidFill>
                <a:srgbClr val="000000"/>
              </a:solidFill>
              <a:latin typeface="Arial"/>
              <a:ea typeface="DejaVu Sans"/>
            </a:endParaRPr>
          </a:p>
          <a:p>
            <a:pPr marL="342900" indent="-342900">
              <a:lnSpc>
                <a:spcPct val="90000"/>
              </a:lnSpc>
              <a:spcBef>
                <a:spcPts val="1001"/>
              </a:spcBef>
              <a:buClr>
                <a:srgbClr val="000000"/>
              </a:buClr>
              <a:buFont typeface="Arial" panose="020B0604020202020204" pitchFamily="34" charset="0"/>
              <a:buChar char="•"/>
            </a:pPr>
            <a:r>
              <a:rPr lang="de-DE" sz="2000" spc="-1" dirty="0">
                <a:solidFill>
                  <a:srgbClr val="000000"/>
                </a:solidFill>
                <a:latin typeface="Arial"/>
                <a:ea typeface="DejaVu Sans"/>
              </a:rPr>
              <a:t>einheitliche Zugangsvoraussetzungen für die Weiterbildung</a:t>
            </a:r>
          </a:p>
          <a:p>
            <a:pPr marL="342900" indent="-342900">
              <a:lnSpc>
                <a:spcPct val="90000"/>
              </a:lnSpc>
              <a:spcBef>
                <a:spcPts val="1001"/>
              </a:spcBef>
              <a:buClr>
                <a:srgbClr val="000000"/>
              </a:buClr>
              <a:buFont typeface="Arial" panose="020B0604020202020204" pitchFamily="34" charset="0"/>
              <a:buChar char="•"/>
            </a:pPr>
            <a:r>
              <a:rPr lang="de-DE" sz="2000" spc="-1" dirty="0">
                <a:solidFill>
                  <a:srgbClr val="000000"/>
                </a:solidFill>
                <a:latin typeface="Arial"/>
                <a:ea typeface="DejaVu Sans"/>
              </a:rPr>
              <a:t>Sicherung des sozialrechtlichen Status der </a:t>
            </a:r>
            <a:r>
              <a:rPr lang="de-DE" sz="2000" spc="-1" dirty="0" err="1">
                <a:solidFill>
                  <a:srgbClr val="000000"/>
                </a:solidFill>
                <a:latin typeface="Arial"/>
                <a:ea typeface="DejaVu Sans"/>
              </a:rPr>
              <a:t>PtWler</a:t>
            </a:r>
            <a:endParaRPr lang="de-DE" sz="2000" b="0" strike="noStrike" spc="-1" dirty="0">
              <a:solidFill>
                <a:srgbClr val="000000"/>
              </a:solidFill>
              <a:latin typeface="Arial"/>
              <a:ea typeface="DejaVu Sans"/>
            </a:endParaRPr>
          </a:p>
          <a:p>
            <a:pPr marL="342900" indent="-342900">
              <a:lnSpc>
                <a:spcPct val="90000"/>
              </a:lnSpc>
              <a:spcBef>
                <a:spcPts val="1001"/>
              </a:spcBef>
              <a:buClr>
                <a:srgbClr val="000000"/>
              </a:buClr>
              <a:buFont typeface="Arial" panose="020B0604020202020204" pitchFamily="34" charset="0"/>
              <a:buChar char="•"/>
            </a:pPr>
            <a:r>
              <a:rPr lang="de-DE" sz="2000" b="0" strike="noStrike" spc="-1" dirty="0">
                <a:solidFill>
                  <a:srgbClr val="000000"/>
                </a:solidFill>
                <a:latin typeface="Arial"/>
                <a:ea typeface="DejaVu Sans"/>
              </a:rPr>
              <a:t>Tarifvergütung in der stationären   Weiterbildung</a:t>
            </a:r>
          </a:p>
          <a:p>
            <a:pPr marL="342900" indent="-342900">
              <a:lnSpc>
                <a:spcPct val="90000"/>
              </a:lnSpc>
              <a:spcBef>
                <a:spcPts val="1001"/>
              </a:spcBef>
              <a:buClr>
                <a:srgbClr val="000000"/>
              </a:buClr>
              <a:buFont typeface="Arial" panose="020B0604020202020204" pitchFamily="34" charset="0"/>
              <a:buChar char="•"/>
            </a:pPr>
            <a:r>
              <a:rPr lang="de-DE" sz="2000" b="0" i="0" u="none" strike="noStrike" baseline="0" dirty="0">
                <a:latin typeface="ArialMT"/>
              </a:rPr>
              <a:t>Erweiterung der Verordnungsbefugnis von Ergotherapie und psychiatrischer Krankenpflege für Approbierte nach PsychThG von 1999</a:t>
            </a:r>
            <a:endParaRPr lang="de-DE" sz="2000" b="0" strike="noStrike" spc="-1" dirty="0">
              <a:solidFill>
                <a:srgbClr val="000000"/>
              </a:solidFill>
              <a:latin typeface="Arial"/>
              <a:ea typeface="DejaVu Sans"/>
            </a:endParaRPr>
          </a:p>
          <a:p>
            <a:pPr>
              <a:lnSpc>
                <a:spcPct val="90000"/>
              </a:lnSpc>
              <a:spcBef>
                <a:spcPts val="1001"/>
              </a:spcBef>
            </a:pPr>
            <a:endParaRPr lang="de-DE" sz="2400" b="0" strike="noStrike" spc="-1" dirty="0">
              <a:solidFill>
                <a:srgbClr val="000000"/>
              </a:solidFill>
              <a:latin typeface="Arial"/>
            </a:endParaRPr>
          </a:p>
        </p:txBody>
      </p:sp>
      <p:sp>
        <p:nvSpPr>
          <p:cNvPr id="323" name="TextShape 7"/>
          <p:cNvSpPr txBox="1"/>
          <p:nvPr/>
        </p:nvSpPr>
        <p:spPr>
          <a:xfrm>
            <a:off x="5279827" y="1132200"/>
            <a:ext cx="6695933" cy="4593600"/>
          </a:xfrm>
          <a:prstGeom prst="rect">
            <a:avLst/>
          </a:prstGeom>
          <a:noFill/>
          <a:ln>
            <a:noFill/>
          </a:ln>
        </p:spPr>
        <p:txBody>
          <a:bodyPr lIns="0" tIns="0" rIns="0" bIns="0">
            <a:noAutofit/>
          </a:bodyPr>
          <a:lstStyle/>
          <a:p>
            <a:pPr marL="342000">
              <a:spcBef>
                <a:spcPts val="1000"/>
              </a:spcBef>
              <a:buClr>
                <a:srgbClr val="000000"/>
              </a:buClr>
            </a:pPr>
            <a:r>
              <a:rPr lang="de-DE" sz="2000" b="1" strike="noStrike" spc="-1" dirty="0">
                <a:solidFill>
                  <a:srgbClr val="000000"/>
                </a:solidFill>
                <a:latin typeface="Arial" panose="020B0604020202020204" pitchFamily="34" charset="0"/>
                <a:ea typeface="DejaVu Sans"/>
                <a:cs typeface="Arial" panose="020B0604020202020204" pitchFamily="34" charset="0"/>
              </a:rPr>
              <a:t>Veränderung für das alte System: </a:t>
            </a:r>
          </a:p>
          <a:p>
            <a:pPr marL="342000" indent="-342900">
              <a:spcBef>
                <a:spcPts val="1000"/>
              </a:spcBef>
              <a:buClr>
                <a:srgbClr val="000000"/>
              </a:buClr>
              <a:buFont typeface="Arial" panose="020B0604020202020204" pitchFamily="34" charset="0"/>
              <a:buChar char="•"/>
            </a:pPr>
            <a:r>
              <a:rPr lang="de-DE" sz="2000" strike="noStrike" spc="-1" dirty="0">
                <a:solidFill>
                  <a:srgbClr val="000000"/>
                </a:solidFill>
                <a:latin typeface="Arial" panose="020B0604020202020204" pitchFamily="34" charset="0"/>
                <a:ea typeface="DejaVu Sans"/>
                <a:cs typeface="Arial" panose="020B0604020202020204" pitchFamily="34" charset="0"/>
              </a:rPr>
              <a:t>Vergütung PT I: 1000€ brutto </a:t>
            </a:r>
          </a:p>
          <a:p>
            <a:pPr marL="342000" indent="-342900">
              <a:spcBef>
                <a:spcPts val="1000"/>
              </a:spcBef>
              <a:buClr>
                <a:srgbClr val="000000"/>
              </a:buClr>
              <a:buFont typeface="Arial" panose="020B0604020202020204" pitchFamily="34" charset="0"/>
              <a:buChar char="•"/>
            </a:pPr>
            <a:r>
              <a:rPr lang="de-DE" sz="2000" spc="-1" dirty="0">
                <a:solidFill>
                  <a:srgbClr val="000000"/>
                </a:solidFill>
                <a:latin typeface="Arial" panose="020B0604020202020204" pitchFamily="34" charset="0"/>
                <a:ea typeface="DejaVu Sans"/>
                <a:cs typeface="Arial" panose="020B0604020202020204" pitchFamily="34" charset="0"/>
              </a:rPr>
              <a:t>fehlende Regelung zur Vergütung PT II </a:t>
            </a:r>
          </a:p>
          <a:p>
            <a:pPr marL="342000" indent="-342900">
              <a:spcBef>
                <a:spcPts val="1000"/>
              </a:spcBef>
              <a:buClr>
                <a:srgbClr val="000000"/>
              </a:buClr>
              <a:buFont typeface="Arial" panose="020B0604020202020204" pitchFamily="34" charset="0"/>
              <a:buChar char="•"/>
            </a:pPr>
            <a:r>
              <a:rPr lang="de-DE" sz="2000" spc="-1" dirty="0">
                <a:solidFill>
                  <a:srgbClr val="000000"/>
                </a:solidFill>
                <a:latin typeface="Arial" panose="020B0604020202020204" pitchFamily="34" charset="0"/>
                <a:cs typeface="Arial" panose="020B0604020202020204" pitchFamily="34" charset="0"/>
              </a:rPr>
              <a:t>fehlende</a:t>
            </a:r>
            <a:r>
              <a:rPr lang="de-DE" sz="2000" strike="noStrike" spc="-1" dirty="0">
                <a:solidFill>
                  <a:srgbClr val="000000"/>
                </a:solidFill>
                <a:latin typeface="Arial" panose="020B0604020202020204" pitchFamily="34" charset="0"/>
                <a:cs typeface="Arial" panose="020B0604020202020204" pitchFamily="34" charset="0"/>
              </a:rPr>
              <a:t> Klärung des sozialrechtlichen Status der </a:t>
            </a:r>
            <a:r>
              <a:rPr lang="de-DE" sz="2000" strike="noStrike" spc="-1" dirty="0" err="1">
                <a:solidFill>
                  <a:srgbClr val="000000"/>
                </a:solidFill>
                <a:latin typeface="Arial" panose="020B0604020202020204" pitchFamily="34" charset="0"/>
                <a:cs typeface="Arial" panose="020B0604020202020204" pitchFamily="34" charset="0"/>
              </a:rPr>
              <a:t>PiA</a:t>
            </a:r>
            <a:r>
              <a:rPr lang="de-DE" sz="2000" strike="noStrike" spc="-1" dirty="0">
                <a:solidFill>
                  <a:srgbClr val="000000"/>
                </a:solidFill>
                <a:latin typeface="Arial" panose="020B0604020202020204" pitchFamily="34" charset="0"/>
                <a:cs typeface="Arial" panose="020B0604020202020204" pitchFamily="34" charset="0"/>
              </a:rPr>
              <a:t> </a:t>
            </a:r>
          </a:p>
          <a:p>
            <a:pPr marL="342000" indent="-342900">
              <a:spcBef>
                <a:spcPts val="1000"/>
              </a:spcBef>
              <a:buClr>
                <a:srgbClr val="000000"/>
              </a:buClr>
              <a:buFont typeface="Arial" panose="020B0604020202020204" pitchFamily="34" charset="0"/>
              <a:buChar char="•"/>
            </a:pPr>
            <a:r>
              <a:rPr lang="de-DE" sz="2000" spc="-1" dirty="0">
                <a:solidFill>
                  <a:srgbClr val="000000"/>
                </a:solidFill>
                <a:latin typeface="Arial" panose="020B0604020202020204" pitchFamily="34" charset="0"/>
                <a:cs typeface="Arial" panose="020B0604020202020204" pitchFamily="34" charset="0"/>
              </a:rPr>
              <a:t>kein Schulgelderlass</a:t>
            </a:r>
          </a:p>
          <a:p>
            <a:pPr marL="342000" indent="-342900">
              <a:spcBef>
                <a:spcPts val="1000"/>
              </a:spcBef>
              <a:buClr>
                <a:srgbClr val="000000"/>
              </a:buClr>
              <a:buFont typeface="Arial" panose="020B0604020202020204" pitchFamily="34" charset="0"/>
              <a:buChar char="•"/>
            </a:pPr>
            <a:r>
              <a:rPr lang="de-DE" sz="2000" spc="-1" dirty="0">
                <a:solidFill>
                  <a:srgbClr val="000000"/>
                </a:solidFill>
                <a:latin typeface="Arial" panose="020B0604020202020204" pitchFamily="34" charset="0"/>
                <a:ea typeface="DejaVu Sans"/>
                <a:cs typeface="Arial" panose="020B0604020202020204" pitchFamily="34" charset="0"/>
              </a:rPr>
              <a:t>f</a:t>
            </a:r>
            <a:r>
              <a:rPr lang="de-DE" sz="2000" strike="noStrike" spc="-1" dirty="0">
                <a:solidFill>
                  <a:srgbClr val="000000"/>
                </a:solidFill>
                <a:latin typeface="Arial" panose="020B0604020202020204" pitchFamily="34" charset="0"/>
                <a:ea typeface="DejaVu Sans"/>
                <a:cs typeface="Arial" panose="020B0604020202020204" pitchFamily="34" charset="0"/>
              </a:rPr>
              <a:t>ehlende </a:t>
            </a:r>
            <a:r>
              <a:rPr lang="de-DE" sz="2000" spc="-1" dirty="0">
                <a:solidFill>
                  <a:srgbClr val="000000"/>
                </a:solidFill>
                <a:latin typeface="Arial" panose="020B0604020202020204" pitchFamily="34" charset="0"/>
                <a:ea typeface="DejaVu Sans"/>
                <a:cs typeface="Arial" panose="020B0604020202020204" pitchFamily="34" charset="0"/>
              </a:rPr>
              <a:t>a</a:t>
            </a:r>
            <a:r>
              <a:rPr lang="de-DE" sz="2000" i="0" u="none" strike="noStrike" baseline="0" dirty="0">
                <a:latin typeface="Arial" panose="020B0604020202020204" pitchFamily="34" charset="0"/>
                <a:cs typeface="Arial" panose="020B0604020202020204" pitchFamily="34" charset="0"/>
              </a:rPr>
              <a:t>ngemessene Übergangsregelungen für Studierende und PiA</a:t>
            </a:r>
          </a:p>
          <a:p>
            <a:pPr marL="342000" indent="-342900">
              <a:spcBef>
                <a:spcPts val="1000"/>
              </a:spcBef>
              <a:buFont typeface="Arial" panose="020B0604020202020204" pitchFamily="34" charset="0"/>
              <a:buChar char="•"/>
            </a:pPr>
            <a:r>
              <a:rPr lang="de-DE" sz="2000" i="0" u="none" strike="noStrike" baseline="0" dirty="0">
                <a:latin typeface="Arial" panose="020B0604020202020204" pitchFamily="34" charset="0"/>
                <a:cs typeface="Arial" panose="020B0604020202020204" pitchFamily="34" charset="0"/>
              </a:rPr>
              <a:t>knappe Übergangsfrist</a:t>
            </a:r>
          </a:p>
          <a:p>
            <a:pPr marL="342000" indent="-342900">
              <a:spcBef>
                <a:spcPts val="1000"/>
              </a:spcBef>
              <a:buFont typeface="Arial" panose="020B0604020202020204" pitchFamily="34" charset="0"/>
              <a:buChar char="•"/>
            </a:pPr>
            <a:r>
              <a:rPr lang="de-DE" sz="2000" strike="noStrike" spc="-1" dirty="0">
                <a:solidFill>
                  <a:srgbClr val="000000"/>
                </a:solidFill>
                <a:latin typeface="Arial" panose="020B0604020202020204" pitchFamily="34" charset="0"/>
                <a:cs typeface="Arial" panose="020B0604020202020204" pitchFamily="34" charset="0"/>
              </a:rPr>
              <a:t>keine klaren Regelungen für </a:t>
            </a:r>
            <a:r>
              <a:rPr lang="de-DE" sz="2000" i="0" u="none" strike="noStrike" baseline="0" dirty="0">
                <a:latin typeface="Arial" panose="020B0604020202020204" pitchFamily="34" charset="0"/>
                <a:cs typeface="Arial" panose="020B0604020202020204" pitchFamily="34" charset="0"/>
              </a:rPr>
              <a:t>Übergangszeit der beiden Parallelsysteme </a:t>
            </a:r>
            <a:r>
              <a:rPr lang="de-DE" sz="1600" i="0" u="none" strike="noStrike" baseline="0" dirty="0">
                <a:latin typeface="Arial" panose="020B0604020202020204" pitchFamily="34" charset="0"/>
                <a:cs typeface="Arial" panose="020B0604020202020204" pitchFamily="34" charset="0"/>
              </a:rPr>
              <a:t>(Angebot Ausbildungsplätze)</a:t>
            </a:r>
          </a:p>
          <a:p>
            <a:pPr marL="342000">
              <a:spcBef>
                <a:spcPts val="1000"/>
              </a:spcBef>
            </a:pPr>
            <a:r>
              <a:rPr lang="de-DE" sz="2000" b="1" i="0" u="none" strike="noStrike" baseline="0" dirty="0">
                <a:latin typeface="Arial" panose="020B0604020202020204" pitchFamily="34" charset="0"/>
                <a:cs typeface="Arial" panose="020B0604020202020204" pitchFamily="34" charset="0"/>
              </a:rPr>
              <a:t>Für das neue System: </a:t>
            </a:r>
          </a:p>
          <a:p>
            <a:pPr marL="342000" indent="-342900">
              <a:spcBef>
                <a:spcPts val="1000"/>
              </a:spcBef>
              <a:buFont typeface="Arial" panose="020B0604020202020204" pitchFamily="34" charset="0"/>
              <a:buChar char="•"/>
            </a:pPr>
            <a:r>
              <a:rPr lang="de-DE" sz="2000" spc="-1" dirty="0">
                <a:solidFill>
                  <a:srgbClr val="000000"/>
                </a:solidFill>
                <a:latin typeface="Arial" panose="020B0604020202020204" pitchFamily="34" charset="0"/>
                <a:cs typeface="Arial" panose="020B0604020202020204" pitchFamily="34" charset="0"/>
              </a:rPr>
              <a:t>fehlende Finanzierung des Studiums</a:t>
            </a:r>
          </a:p>
          <a:p>
            <a:pPr marL="342000" indent="-342900">
              <a:spcBef>
                <a:spcPts val="1000"/>
              </a:spcBef>
              <a:buFont typeface="Arial" panose="020B0604020202020204" pitchFamily="34" charset="0"/>
              <a:buChar char="•"/>
            </a:pPr>
            <a:r>
              <a:rPr lang="de-DE" sz="2000" i="0" u="none" strike="noStrike" baseline="0" dirty="0">
                <a:latin typeface="Arial" panose="020B0604020202020204" pitchFamily="34" charset="0"/>
                <a:cs typeface="Arial" panose="020B0604020202020204" pitchFamily="34" charset="0"/>
              </a:rPr>
              <a:t>fehlende Finanzierung der ambulanten Weiterbildung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 name="TextShape 1"/>
          <p:cNvSpPr txBox="1"/>
          <p:nvPr/>
        </p:nvSpPr>
        <p:spPr>
          <a:xfrm>
            <a:off x="432000" y="432000"/>
            <a:ext cx="11327400" cy="431280"/>
          </a:xfrm>
          <a:prstGeom prst="rect">
            <a:avLst/>
          </a:prstGeom>
          <a:noFill/>
          <a:ln>
            <a:noFill/>
          </a:ln>
        </p:spPr>
        <p:txBody>
          <a:bodyPr lIns="0" tIns="0" rIns="0" bIns="0" anchor="ctr">
            <a:noAutofit/>
          </a:bodyPr>
          <a:lstStyle/>
          <a:p>
            <a:pPr>
              <a:lnSpc>
                <a:spcPct val="90000"/>
              </a:lnSpc>
            </a:pPr>
            <a:r>
              <a:rPr lang="de-DE" sz="3600" b="1" strike="noStrike" spc="-1" dirty="0">
                <a:solidFill>
                  <a:srgbClr val="000000"/>
                </a:solidFill>
                <a:latin typeface="Arial"/>
                <a:ea typeface="DejaVu Sans"/>
              </a:rPr>
              <a:t>Bewertung der Approbationsordnung</a:t>
            </a:r>
            <a:endParaRPr lang="de-DE" sz="3600" b="0" strike="noStrike" spc="-1" dirty="0">
              <a:solidFill>
                <a:srgbClr val="000000"/>
              </a:solidFill>
              <a:latin typeface="Arial"/>
            </a:endParaRPr>
          </a:p>
        </p:txBody>
      </p:sp>
      <p:sp>
        <p:nvSpPr>
          <p:cNvPr id="318" name="TextShape 2"/>
          <p:cNvSpPr txBox="1"/>
          <p:nvPr/>
        </p:nvSpPr>
        <p:spPr>
          <a:xfrm>
            <a:off x="0" y="0"/>
            <a:ext cx="0" cy="0"/>
          </a:xfrm>
          <a:prstGeom prst="rect">
            <a:avLst/>
          </a:prstGeom>
          <a:noFill/>
          <a:ln>
            <a:noFill/>
          </a:ln>
        </p:spPr>
        <p:txBody>
          <a:bodyPr lIns="90000" tIns="45000" rIns="90000" bIns="45000">
            <a:noAutofit/>
          </a:bodyPr>
          <a:lstStyle/>
          <a:p>
            <a:pPr>
              <a:lnSpc>
                <a:spcPct val="100000"/>
              </a:lnSpc>
            </a:pPr>
            <a:fld id="{522A15F4-14EC-41F8-9C22-F3E67DDAD392}" type="datetime1">
              <a:rPr lang="de-DE" sz="1400" b="1" strike="noStrike" spc="-1">
                <a:solidFill>
                  <a:srgbClr val="FFFFFF"/>
                </a:solidFill>
                <a:latin typeface="Arial"/>
                <a:ea typeface="DejaVu Sans"/>
              </a:rPr>
              <a:t>21.06.22</a:t>
            </a:fld>
            <a:endParaRPr lang="de-DE" sz="1400" b="0" strike="noStrike" spc="-1">
              <a:latin typeface="Times New Roman"/>
            </a:endParaRPr>
          </a:p>
        </p:txBody>
      </p:sp>
      <p:sp>
        <p:nvSpPr>
          <p:cNvPr id="319" name="TextShape 3"/>
          <p:cNvSpPr txBox="1"/>
          <p:nvPr/>
        </p:nvSpPr>
        <p:spPr>
          <a:xfrm>
            <a:off x="11760120" y="6370560"/>
            <a:ext cx="431280" cy="431280"/>
          </a:xfrm>
          <a:prstGeom prst="rect">
            <a:avLst/>
          </a:prstGeom>
          <a:noFill/>
          <a:ln>
            <a:noFill/>
          </a:ln>
        </p:spPr>
        <p:txBody>
          <a:bodyPr lIns="0" tIns="0" rIns="0" bIns="0" anchor="ctr">
            <a:noAutofit/>
          </a:bodyPr>
          <a:lstStyle/>
          <a:p>
            <a:pPr>
              <a:lnSpc>
                <a:spcPct val="100000"/>
              </a:lnSpc>
            </a:pPr>
            <a:fld id="{2C66D87A-CE55-4B95-AA84-99B9ADD1D774}" type="slidenum">
              <a:rPr lang="de-DE" sz="1400" b="1" strike="noStrike" spc="-1">
                <a:solidFill>
                  <a:srgbClr val="FFFFFF"/>
                </a:solidFill>
                <a:latin typeface="Arial"/>
                <a:ea typeface="DejaVu Sans"/>
              </a:rPr>
              <a:t>26</a:t>
            </a:fld>
            <a:endParaRPr lang="de-DE" sz="1400" b="0" strike="noStrike" spc="-1">
              <a:latin typeface="Times New Roman"/>
            </a:endParaRPr>
          </a:p>
        </p:txBody>
      </p:sp>
      <p:sp>
        <p:nvSpPr>
          <p:cNvPr id="320" name="TextShape 4"/>
          <p:cNvSpPr txBox="1"/>
          <p:nvPr/>
        </p:nvSpPr>
        <p:spPr>
          <a:xfrm>
            <a:off x="431640" y="1254960"/>
            <a:ext cx="5533200" cy="431280"/>
          </a:xfrm>
          <a:prstGeom prst="rect">
            <a:avLst/>
          </a:prstGeom>
          <a:noFill/>
          <a:ln>
            <a:noFill/>
          </a:ln>
        </p:spPr>
        <p:txBody>
          <a:bodyPr lIns="0" tIns="0" rIns="0" bIns="0">
            <a:noAutofit/>
          </a:bodyPr>
          <a:lstStyle/>
          <a:p>
            <a:pPr>
              <a:lnSpc>
                <a:spcPct val="90000"/>
              </a:lnSpc>
              <a:spcBef>
                <a:spcPts val="1001"/>
              </a:spcBef>
              <a:tabLst>
                <a:tab pos="0" algn="l"/>
              </a:tabLst>
            </a:pPr>
            <a:r>
              <a:rPr lang="de-DE" sz="2800" b="1" strike="noStrike" spc="-1" dirty="0">
                <a:solidFill>
                  <a:srgbClr val="000000"/>
                </a:solidFill>
                <a:latin typeface="Arial"/>
                <a:ea typeface="DejaVu Sans"/>
              </a:rPr>
              <a:t>POSITIV</a:t>
            </a:r>
            <a:r>
              <a:rPr lang="de-DE" sz="3200" b="0" u="sng" strike="noStrike" spc="-1" dirty="0">
                <a:solidFill>
                  <a:srgbClr val="000000"/>
                </a:solidFill>
                <a:uFillTx/>
                <a:latin typeface="Arial"/>
                <a:ea typeface="DejaVu Sans"/>
              </a:rPr>
              <a:t> </a:t>
            </a:r>
            <a:endParaRPr lang="de-DE" sz="3200" b="0" strike="noStrike" spc="-1" dirty="0">
              <a:solidFill>
                <a:srgbClr val="000000"/>
              </a:solidFill>
              <a:latin typeface="Arial"/>
            </a:endParaRPr>
          </a:p>
        </p:txBody>
      </p:sp>
      <p:sp>
        <p:nvSpPr>
          <p:cNvPr id="321" name="TextShape 5"/>
          <p:cNvSpPr txBox="1"/>
          <p:nvPr/>
        </p:nvSpPr>
        <p:spPr>
          <a:xfrm>
            <a:off x="5291280" y="1249920"/>
            <a:ext cx="6468120" cy="431280"/>
          </a:xfrm>
          <a:prstGeom prst="rect">
            <a:avLst/>
          </a:prstGeom>
          <a:noFill/>
          <a:ln>
            <a:noFill/>
          </a:ln>
        </p:spPr>
        <p:txBody>
          <a:bodyPr lIns="0" tIns="0" rIns="0" bIns="0">
            <a:noAutofit/>
          </a:bodyPr>
          <a:lstStyle/>
          <a:p>
            <a:pPr>
              <a:lnSpc>
                <a:spcPct val="90000"/>
              </a:lnSpc>
              <a:spcBef>
                <a:spcPts val="1001"/>
              </a:spcBef>
              <a:tabLst>
                <a:tab pos="0" algn="l"/>
              </a:tabLst>
            </a:pPr>
            <a:r>
              <a:rPr lang="de-DE" sz="2800" b="1" strike="noStrike" spc="-1" dirty="0">
                <a:solidFill>
                  <a:srgbClr val="000000"/>
                </a:solidFill>
                <a:latin typeface="Arial"/>
                <a:ea typeface="DejaVu Sans"/>
              </a:rPr>
              <a:t>KRITISCH </a:t>
            </a:r>
            <a:endParaRPr lang="de-DE" sz="2800" b="0" strike="noStrike" spc="-1" dirty="0">
              <a:solidFill>
                <a:srgbClr val="000000"/>
              </a:solidFill>
              <a:latin typeface="Arial"/>
            </a:endParaRPr>
          </a:p>
        </p:txBody>
      </p:sp>
      <p:sp>
        <p:nvSpPr>
          <p:cNvPr id="322" name="TextShape 6"/>
          <p:cNvSpPr txBox="1"/>
          <p:nvPr/>
        </p:nvSpPr>
        <p:spPr>
          <a:xfrm>
            <a:off x="431640" y="1779480"/>
            <a:ext cx="4743360" cy="4163760"/>
          </a:xfrm>
          <a:prstGeom prst="rect">
            <a:avLst/>
          </a:prstGeom>
          <a:noFill/>
          <a:ln>
            <a:noFill/>
          </a:ln>
        </p:spPr>
        <p:txBody>
          <a:bodyPr lIns="0" tIns="0" rIns="0" bIns="0">
            <a:noAutofit/>
          </a:bodyPr>
          <a:lstStyle/>
          <a:p>
            <a:pPr marL="338400" indent="-342720">
              <a:lnSpc>
                <a:spcPct val="90000"/>
              </a:lnSpc>
              <a:spcBef>
                <a:spcPts val="1001"/>
              </a:spcBef>
              <a:buClr>
                <a:srgbClr val="000000"/>
              </a:buClr>
              <a:buFont typeface="Arial"/>
              <a:buChar char="•"/>
            </a:pPr>
            <a:r>
              <a:rPr lang="de-DE" sz="2400" spc="-1" dirty="0">
                <a:solidFill>
                  <a:srgbClr val="000000"/>
                </a:solidFill>
                <a:latin typeface="Arial"/>
                <a:ea typeface="DejaVu Sans"/>
              </a:rPr>
              <a:t>p</a:t>
            </a:r>
            <a:r>
              <a:rPr lang="de-DE" sz="2400" b="0" strike="noStrike" spc="-1" dirty="0">
                <a:solidFill>
                  <a:srgbClr val="000000"/>
                </a:solidFill>
                <a:latin typeface="Arial"/>
                <a:ea typeface="DejaVu Sans"/>
              </a:rPr>
              <a:t>olyvalenter Bachelor </a:t>
            </a:r>
            <a:endParaRPr lang="de-DE" sz="2400" b="0" strike="noStrike" spc="-1" dirty="0">
              <a:solidFill>
                <a:srgbClr val="000000"/>
              </a:solidFill>
              <a:latin typeface="Arial"/>
            </a:endParaRPr>
          </a:p>
          <a:p>
            <a:pPr marL="338400" indent="-342720">
              <a:lnSpc>
                <a:spcPct val="90000"/>
              </a:lnSpc>
              <a:spcBef>
                <a:spcPts val="1001"/>
              </a:spcBef>
              <a:buClr>
                <a:srgbClr val="000000"/>
              </a:buClr>
              <a:buFont typeface="Arial"/>
              <a:buChar char="•"/>
            </a:pPr>
            <a:r>
              <a:rPr lang="de-DE" sz="2400" b="0" strike="noStrike" spc="-1" dirty="0">
                <a:solidFill>
                  <a:srgbClr val="000000"/>
                </a:solidFill>
                <a:latin typeface="Arial"/>
                <a:ea typeface="DejaVu Sans"/>
              </a:rPr>
              <a:t>Nachteilsausgleich für Studierende mit Behinderung </a:t>
            </a:r>
            <a:endParaRPr lang="de-DE" sz="2400" b="0" strike="noStrike" spc="-1" dirty="0">
              <a:solidFill>
                <a:srgbClr val="000000"/>
              </a:solidFill>
              <a:latin typeface="Arial"/>
            </a:endParaRPr>
          </a:p>
          <a:p>
            <a:pPr marL="338400" indent="-342720">
              <a:lnSpc>
                <a:spcPct val="90000"/>
              </a:lnSpc>
              <a:spcBef>
                <a:spcPts val="1001"/>
              </a:spcBef>
              <a:buClr>
                <a:srgbClr val="000000"/>
              </a:buClr>
              <a:buFont typeface="Arial"/>
              <a:buChar char="•"/>
            </a:pPr>
            <a:r>
              <a:rPr lang="de-DE" sz="2400" b="0" strike="noStrike" spc="-1" dirty="0">
                <a:solidFill>
                  <a:srgbClr val="000000"/>
                </a:solidFill>
                <a:latin typeface="Arial"/>
                <a:ea typeface="DejaVu Sans"/>
              </a:rPr>
              <a:t>Kompetenzorientierung der Ausbildungsziele</a:t>
            </a:r>
            <a:endParaRPr lang="de-DE" sz="2400" b="0" strike="noStrike" spc="-1" dirty="0">
              <a:solidFill>
                <a:srgbClr val="000000"/>
              </a:solidFill>
              <a:latin typeface="Arial"/>
            </a:endParaRPr>
          </a:p>
          <a:p>
            <a:pPr marL="338400" indent="-342720">
              <a:lnSpc>
                <a:spcPct val="90000"/>
              </a:lnSpc>
              <a:spcBef>
                <a:spcPts val="1001"/>
              </a:spcBef>
              <a:buClr>
                <a:srgbClr val="000000"/>
              </a:buClr>
              <a:buFont typeface="Arial"/>
              <a:buChar char="•"/>
            </a:pPr>
            <a:r>
              <a:rPr lang="de-DE" sz="2400" spc="-1" dirty="0">
                <a:solidFill>
                  <a:srgbClr val="000000"/>
                </a:solidFill>
                <a:latin typeface="Arial"/>
                <a:ea typeface="DejaVu Sans"/>
              </a:rPr>
              <a:t>f</a:t>
            </a:r>
            <a:r>
              <a:rPr lang="de-DE" sz="2400" b="0" strike="noStrike" spc="-1" dirty="0">
                <a:solidFill>
                  <a:srgbClr val="000000"/>
                </a:solidFill>
                <a:latin typeface="Arial"/>
                <a:ea typeface="DejaVu Sans"/>
              </a:rPr>
              <a:t>reie ECTS v.a. in Bachelor und Master</a:t>
            </a:r>
            <a:endParaRPr lang="de-DE" sz="2400" b="0" strike="noStrike" spc="-1" dirty="0">
              <a:solidFill>
                <a:srgbClr val="000000"/>
              </a:solidFill>
              <a:latin typeface="Arial"/>
            </a:endParaRPr>
          </a:p>
          <a:p>
            <a:pPr marL="338400">
              <a:lnSpc>
                <a:spcPct val="90000"/>
              </a:lnSpc>
              <a:spcBef>
                <a:spcPts val="1001"/>
              </a:spcBef>
            </a:pPr>
            <a:endParaRPr lang="de-DE" sz="2400" b="0" strike="noStrike" spc="-1" dirty="0">
              <a:solidFill>
                <a:srgbClr val="000000"/>
              </a:solidFill>
              <a:latin typeface="Arial"/>
            </a:endParaRPr>
          </a:p>
        </p:txBody>
      </p:sp>
      <p:sp>
        <p:nvSpPr>
          <p:cNvPr id="323" name="TextShape 7"/>
          <p:cNvSpPr txBox="1"/>
          <p:nvPr/>
        </p:nvSpPr>
        <p:spPr>
          <a:xfrm>
            <a:off x="5291280" y="1776600"/>
            <a:ext cx="6468120" cy="4593600"/>
          </a:xfrm>
          <a:prstGeom prst="rect">
            <a:avLst/>
          </a:prstGeom>
          <a:noFill/>
          <a:ln>
            <a:noFill/>
          </a:ln>
        </p:spPr>
        <p:txBody>
          <a:bodyPr lIns="0" tIns="0" rIns="0" bIns="0">
            <a:noAutofit/>
          </a:bodyPr>
          <a:lstStyle/>
          <a:p>
            <a:pPr marL="338400" indent="-342720">
              <a:lnSpc>
                <a:spcPct val="90000"/>
              </a:lnSpc>
              <a:spcBef>
                <a:spcPts val="1001"/>
              </a:spcBef>
              <a:buClr>
                <a:srgbClr val="000000"/>
              </a:buClr>
              <a:buFont typeface="Arial"/>
              <a:buChar char="•"/>
            </a:pPr>
            <a:r>
              <a:rPr lang="de-DE" sz="2400" b="0" strike="noStrike" spc="-1" dirty="0">
                <a:solidFill>
                  <a:srgbClr val="000000"/>
                </a:solidFill>
                <a:latin typeface="Arial"/>
                <a:ea typeface="DejaVu Sans"/>
              </a:rPr>
              <a:t>Orientierungspraktikum (B.Sc.) ausschließlich im Gesundheitsbereich </a:t>
            </a:r>
            <a:endParaRPr lang="de-DE" sz="2400" b="0" strike="noStrike" spc="-1" dirty="0">
              <a:solidFill>
                <a:srgbClr val="000000"/>
              </a:solidFill>
              <a:latin typeface="Arial"/>
            </a:endParaRPr>
          </a:p>
          <a:p>
            <a:pPr marL="338400" indent="-342720">
              <a:lnSpc>
                <a:spcPct val="90000"/>
              </a:lnSpc>
              <a:spcBef>
                <a:spcPts val="1001"/>
              </a:spcBef>
              <a:buClr>
                <a:srgbClr val="000000"/>
              </a:buClr>
              <a:buFont typeface="Arial"/>
              <a:buChar char="•"/>
            </a:pPr>
            <a:r>
              <a:rPr lang="de-DE" sz="2400" b="0" strike="noStrike" spc="-1" dirty="0">
                <a:solidFill>
                  <a:srgbClr val="000000"/>
                </a:solidFill>
                <a:latin typeface="Arial"/>
                <a:ea typeface="DejaVu Sans"/>
              </a:rPr>
              <a:t>Umfang BQT 3 </a:t>
            </a:r>
            <a:endParaRPr lang="de-DE" sz="2400" b="0" strike="noStrike" spc="-1" dirty="0">
              <a:solidFill>
                <a:srgbClr val="000000"/>
              </a:solidFill>
              <a:latin typeface="Arial"/>
            </a:endParaRPr>
          </a:p>
          <a:p>
            <a:pPr marL="338400" indent="-342720">
              <a:lnSpc>
                <a:spcPct val="90000"/>
              </a:lnSpc>
              <a:spcBef>
                <a:spcPts val="1001"/>
              </a:spcBef>
              <a:buClr>
                <a:srgbClr val="000000"/>
              </a:buClr>
              <a:buFont typeface="Arial"/>
              <a:buChar char="•"/>
            </a:pPr>
            <a:r>
              <a:rPr lang="de-DE" sz="2400" b="0" strike="noStrike" spc="-1" dirty="0">
                <a:solidFill>
                  <a:srgbClr val="000000"/>
                </a:solidFill>
                <a:latin typeface="Arial"/>
                <a:ea typeface="DejaVu Sans"/>
              </a:rPr>
              <a:t>„Rolle der Psychologie“ </a:t>
            </a:r>
            <a:endParaRPr lang="de-DE" sz="2400" b="0" strike="noStrike" spc="-1" dirty="0">
              <a:solidFill>
                <a:srgbClr val="000000"/>
              </a:solidFill>
              <a:latin typeface="Arial"/>
            </a:endParaRPr>
          </a:p>
          <a:p>
            <a:pPr marL="338400" indent="-342720">
              <a:lnSpc>
                <a:spcPct val="90000"/>
              </a:lnSpc>
              <a:spcBef>
                <a:spcPts val="1001"/>
              </a:spcBef>
              <a:buClr>
                <a:srgbClr val="000000"/>
              </a:buClr>
              <a:buFont typeface="Arial"/>
              <a:buChar char="•"/>
            </a:pPr>
            <a:r>
              <a:rPr lang="de-DE" sz="2400" spc="-1" dirty="0">
                <a:solidFill>
                  <a:srgbClr val="000000"/>
                </a:solidFill>
                <a:latin typeface="Arial"/>
                <a:ea typeface="DejaVu Sans"/>
              </a:rPr>
              <a:t>h</a:t>
            </a:r>
            <a:r>
              <a:rPr lang="de-DE" sz="2400" b="0" strike="noStrike" spc="-1" dirty="0">
                <a:solidFill>
                  <a:srgbClr val="000000"/>
                </a:solidFill>
                <a:latin typeface="Arial"/>
                <a:ea typeface="DejaVu Sans"/>
              </a:rPr>
              <a:t>oher Prüfungsaufwand &amp; wenig Lernzeit für die Approbationsprüfung</a:t>
            </a:r>
            <a:endParaRPr lang="de-DE" sz="2400" b="0" strike="noStrike" spc="-1" dirty="0">
              <a:solidFill>
                <a:srgbClr val="000000"/>
              </a:solidFill>
              <a:latin typeface="Arial"/>
            </a:endParaRPr>
          </a:p>
          <a:p>
            <a:pPr marL="338400" indent="-342720">
              <a:lnSpc>
                <a:spcPct val="90000"/>
              </a:lnSpc>
              <a:spcBef>
                <a:spcPts val="1001"/>
              </a:spcBef>
              <a:buClr>
                <a:srgbClr val="000000"/>
              </a:buClr>
              <a:buFont typeface="Arial"/>
              <a:buChar char="•"/>
            </a:pPr>
            <a:r>
              <a:rPr lang="de-DE" sz="2400" spc="-1" dirty="0">
                <a:solidFill>
                  <a:srgbClr val="000000"/>
                </a:solidFill>
                <a:latin typeface="Arial"/>
                <a:ea typeface="DejaVu Sans"/>
              </a:rPr>
              <a:t>u</a:t>
            </a:r>
            <a:r>
              <a:rPr lang="de-DE" sz="2400" b="0" strike="noStrike" spc="-1" dirty="0">
                <a:solidFill>
                  <a:srgbClr val="000000"/>
                </a:solidFill>
                <a:latin typeface="Arial"/>
                <a:ea typeface="DejaVu Sans"/>
              </a:rPr>
              <a:t>ngenügende Regelungen zu Zeitpunkten (der Wiederholung) der Approbationsprüfung</a:t>
            </a:r>
            <a:endParaRPr lang="de-DE" sz="2400" b="0" strike="noStrike" spc="-1" dirty="0">
              <a:solidFill>
                <a:srgbClr val="000000"/>
              </a:solidFill>
              <a:latin typeface="Arial"/>
            </a:endParaRPr>
          </a:p>
        </p:txBody>
      </p:sp>
    </p:spTree>
    <p:extLst>
      <p:ext uri="{BB962C8B-B14F-4D97-AF65-F5344CB8AC3E}">
        <p14:creationId xmlns:p14="http://schemas.microsoft.com/office/powerpoint/2010/main" val="3998871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C4E6B7-63AE-2E2C-57F7-E8CF2569E08B}"/>
              </a:ext>
            </a:extLst>
          </p:cNvPr>
          <p:cNvSpPr/>
          <p:nvPr/>
        </p:nvSpPr>
        <p:spPr>
          <a:xfrm>
            <a:off x="0" y="-65314"/>
            <a:ext cx="12192000" cy="6364224"/>
          </a:xfrm>
          <a:prstGeom prst="rect">
            <a:avLst/>
          </a:prstGeom>
          <a:solidFill>
            <a:schemeClr val="accent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ubtitle 2">
            <a:extLst>
              <a:ext uri="{FF2B5EF4-FFF2-40B4-BE49-F238E27FC236}">
                <a16:creationId xmlns:a16="http://schemas.microsoft.com/office/drawing/2014/main" id="{1138CD94-1C68-E34D-6D6C-65539FC6D3D5}"/>
              </a:ext>
            </a:extLst>
          </p:cNvPr>
          <p:cNvSpPr>
            <a:spLocks noGrp="1"/>
          </p:cNvSpPr>
          <p:nvPr>
            <p:ph type="subTitle"/>
          </p:nvPr>
        </p:nvSpPr>
        <p:spPr/>
        <p:txBody>
          <a:bodyPr/>
          <a:lstStyle/>
          <a:p>
            <a:pPr marL="0" indent="0" algn="ctr">
              <a:lnSpc>
                <a:spcPct val="150000"/>
              </a:lnSpc>
              <a:buNone/>
            </a:pPr>
            <a:r>
              <a:rPr lang="de-DE" sz="5400" b="1" dirty="0">
                <a:solidFill>
                  <a:schemeClr val="bg1"/>
                </a:solidFill>
              </a:rPr>
              <a:t>Was könnt </a:t>
            </a:r>
            <a:r>
              <a:rPr lang="de-DE" sz="5400" b="1" i="1" dirty="0">
                <a:solidFill>
                  <a:schemeClr val="bg1"/>
                </a:solidFill>
              </a:rPr>
              <a:t>ihr</a:t>
            </a:r>
            <a:r>
              <a:rPr lang="de-DE" sz="6600" b="1" dirty="0">
                <a:solidFill>
                  <a:schemeClr val="bg1"/>
                </a:solidFill>
              </a:rPr>
              <a:t> </a:t>
            </a:r>
            <a:r>
              <a:rPr lang="de-DE" sz="5400" b="1" dirty="0">
                <a:solidFill>
                  <a:schemeClr val="bg1"/>
                </a:solidFill>
              </a:rPr>
              <a:t>tun? </a:t>
            </a:r>
          </a:p>
        </p:txBody>
      </p:sp>
    </p:spTree>
    <p:extLst>
      <p:ext uri="{BB962C8B-B14F-4D97-AF65-F5344CB8AC3E}">
        <p14:creationId xmlns:p14="http://schemas.microsoft.com/office/powerpoint/2010/main" val="1943725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marching with signs&#10;&#10;Description automatically generated with medium confidence">
            <a:extLst>
              <a:ext uri="{FF2B5EF4-FFF2-40B4-BE49-F238E27FC236}">
                <a16:creationId xmlns:a16="http://schemas.microsoft.com/office/drawing/2014/main" id="{22BD7856-D516-6066-535D-6F7B0A8863D1}"/>
              </a:ext>
            </a:extLst>
          </p:cNvPr>
          <p:cNvPicPr>
            <a:picLocks noChangeAspect="1"/>
          </p:cNvPicPr>
          <p:nvPr/>
        </p:nvPicPr>
        <p:blipFill rotWithShape="1">
          <a:blip r:embed="rId4">
            <a:extLst>
              <a:ext uri="{28A0092B-C50C-407E-A947-70E740481C1C}">
                <a14:useLocalDpi xmlns:a14="http://schemas.microsoft.com/office/drawing/2010/main" val="0"/>
              </a:ext>
            </a:extLst>
          </a:blip>
          <a:srcRect t="13030" b="837"/>
          <a:stretch/>
        </p:blipFill>
        <p:spPr>
          <a:xfrm>
            <a:off x="0" y="0"/>
            <a:ext cx="9779760" cy="6317640"/>
          </a:xfrm>
          <a:prstGeom prst="rect">
            <a:avLst/>
          </a:prstGeom>
        </p:spPr>
      </p:pic>
      <p:sp>
        <p:nvSpPr>
          <p:cNvPr id="334" name="CustomShape 2"/>
          <p:cNvSpPr/>
          <p:nvPr/>
        </p:nvSpPr>
        <p:spPr>
          <a:xfrm>
            <a:off x="3200400" y="4462272"/>
            <a:ext cx="8991000" cy="1285848"/>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80000" tIns="180000" rIns="252000" bIns="180000" anchor="ctr">
            <a:noAutofit/>
          </a:bodyPr>
          <a:lstStyle/>
          <a:p>
            <a:pPr>
              <a:lnSpc>
                <a:spcPct val="90000"/>
              </a:lnSpc>
            </a:pPr>
            <a:r>
              <a:rPr lang="de-DE" sz="4400" b="1" spc="-301" dirty="0">
                <a:solidFill>
                  <a:srgbClr val="4C483D"/>
                </a:solidFill>
                <a:latin typeface="Corbel"/>
              </a:rPr>
              <a:t>		     </a:t>
            </a:r>
            <a:r>
              <a:rPr lang="de-DE" sz="4400" b="1" spc="-301" dirty="0">
                <a:solidFill>
                  <a:srgbClr val="FF0000"/>
                </a:solidFill>
                <a:latin typeface="Corbel"/>
              </a:rPr>
              <a:t>Engagiert euch!! </a:t>
            </a:r>
            <a:endParaRPr lang="de-DE" sz="4400" b="0" strike="noStrike" spc="-1" dirty="0">
              <a:solidFill>
                <a:srgbClr val="FF0000"/>
              </a:solidFill>
              <a:latin typeface="Arial"/>
            </a:endParaRPr>
          </a:p>
        </p:txBody>
      </p:sp>
      <p:sp>
        <p:nvSpPr>
          <p:cNvPr id="335" name="CustomShape 3"/>
          <p:cNvSpPr/>
          <p:nvPr/>
        </p:nvSpPr>
        <p:spPr>
          <a:xfrm>
            <a:off x="3200400" y="5737320"/>
            <a:ext cx="6579360" cy="580320"/>
          </a:xfrm>
          <a:prstGeom prst="rect">
            <a:avLst/>
          </a:prstGeom>
          <a:solidFill>
            <a:srgbClr val="4C483D"/>
          </a:solidFill>
          <a:ln>
            <a:noFill/>
          </a:ln>
        </p:spPr>
        <p:style>
          <a:lnRef idx="0">
            <a:scrgbClr r="0" g="0" b="0"/>
          </a:lnRef>
          <a:fillRef idx="0">
            <a:scrgbClr r="0" g="0" b="0"/>
          </a:fillRef>
          <a:effectRef idx="0">
            <a:scrgbClr r="0" g="0" b="0"/>
          </a:effectRef>
          <a:fontRef idx="minor"/>
        </p:style>
      </p:sp>
      <p:sp>
        <p:nvSpPr>
          <p:cNvPr id="337" name="CustomShape 5"/>
          <p:cNvSpPr/>
          <p:nvPr/>
        </p:nvSpPr>
        <p:spPr>
          <a:xfrm>
            <a:off x="11760120" y="6370560"/>
            <a:ext cx="430920" cy="432720"/>
          </a:xfrm>
          <a:prstGeom prst="rect">
            <a:avLst/>
          </a:prstGeom>
          <a:solidFill>
            <a:srgbClr val="4C483D"/>
          </a:solid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fld id="{D88EB85F-880F-4F97-AD7A-63921D98C744}" type="slidenum">
              <a:rPr lang="de-DE" sz="1200" b="0" strike="noStrike" spc="-1">
                <a:solidFill>
                  <a:srgbClr val="FFFFFF"/>
                </a:solidFill>
                <a:latin typeface="Corbel"/>
                <a:ea typeface="DejaVu Sans"/>
              </a:rPr>
              <a:t>28</a:t>
            </a:fld>
            <a:endParaRPr lang="de-DE" sz="1200" b="0" strike="noStrike" spc="-1">
              <a:latin typeface="Arial"/>
            </a:endParaRPr>
          </a:p>
        </p:txBody>
      </p:sp>
    </p:spTree>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EC502CD-6E7A-C79A-21C2-FD9B9F22B6DF}"/>
              </a:ext>
            </a:extLst>
          </p:cNvPr>
          <p:cNvPicPr>
            <a:picLocks noChangeAspect="1"/>
          </p:cNvPicPr>
          <p:nvPr/>
        </p:nvPicPr>
        <p:blipFill>
          <a:blip r:embed="rId2"/>
          <a:stretch>
            <a:fillRect/>
          </a:stretch>
        </p:blipFill>
        <p:spPr>
          <a:xfrm>
            <a:off x="0" y="0"/>
            <a:ext cx="6096000" cy="4840149"/>
          </a:xfrm>
          <a:prstGeom prst="rect">
            <a:avLst/>
          </a:prstGeom>
        </p:spPr>
      </p:pic>
      <p:pic>
        <p:nvPicPr>
          <p:cNvPr id="14" name="Grafik 13">
            <a:extLst>
              <a:ext uri="{FF2B5EF4-FFF2-40B4-BE49-F238E27FC236}">
                <a16:creationId xmlns:a16="http://schemas.microsoft.com/office/drawing/2014/main" id="{386591A2-B810-9DDA-2F49-FD2F0233A15E}"/>
              </a:ext>
            </a:extLst>
          </p:cNvPr>
          <p:cNvPicPr>
            <a:picLocks noChangeAspect="1"/>
          </p:cNvPicPr>
          <p:nvPr/>
        </p:nvPicPr>
        <p:blipFill rotWithShape="1">
          <a:blip r:embed="rId3"/>
          <a:srcRect t="4567"/>
          <a:stretch/>
        </p:blipFill>
        <p:spPr>
          <a:xfrm>
            <a:off x="6096000" y="0"/>
            <a:ext cx="5921830" cy="5065486"/>
          </a:xfrm>
          <a:prstGeom prst="rect">
            <a:avLst/>
          </a:prstGeom>
        </p:spPr>
      </p:pic>
      <p:pic>
        <p:nvPicPr>
          <p:cNvPr id="16" name="Grafik 15">
            <a:extLst>
              <a:ext uri="{FF2B5EF4-FFF2-40B4-BE49-F238E27FC236}">
                <a16:creationId xmlns:a16="http://schemas.microsoft.com/office/drawing/2014/main" id="{B5953F7A-D513-D80E-2CAF-39B504EAA350}"/>
              </a:ext>
            </a:extLst>
          </p:cNvPr>
          <p:cNvPicPr>
            <a:picLocks noChangeAspect="1"/>
          </p:cNvPicPr>
          <p:nvPr/>
        </p:nvPicPr>
        <p:blipFill>
          <a:blip r:embed="rId4"/>
          <a:stretch>
            <a:fillRect/>
          </a:stretch>
        </p:blipFill>
        <p:spPr>
          <a:xfrm>
            <a:off x="0" y="4076700"/>
            <a:ext cx="2176160" cy="2276761"/>
          </a:xfrm>
          <a:prstGeom prst="rect">
            <a:avLst/>
          </a:prstGeom>
        </p:spPr>
      </p:pic>
      <p:pic>
        <p:nvPicPr>
          <p:cNvPr id="18" name="Grafik 17">
            <a:extLst>
              <a:ext uri="{FF2B5EF4-FFF2-40B4-BE49-F238E27FC236}">
                <a16:creationId xmlns:a16="http://schemas.microsoft.com/office/drawing/2014/main" id="{C6703E58-763D-D899-14C5-7EB45A43ADAC}"/>
              </a:ext>
            </a:extLst>
          </p:cNvPr>
          <p:cNvPicPr>
            <a:picLocks noChangeAspect="1"/>
          </p:cNvPicPr>
          <p:nvPr/>
        </p:nvPicPr>
        <p:blipFill>
          <a:blip r:embed="rId5"/>
          <a:stretch>
            <a:fillRect/>
          </a:stretch>
        </p:blipFill>
        <p:spPr>
          <a:xfrm>
            <a:off x="2176160" y="5384512"/>
            <a:ext cx="3919840" cy="968949"/>
          </a:xfrm>
          <a:prstGeom prst="rect">
            <a:avLst/>
          </a:prstGeom>
        </p:spPr>
      </p:pic>
      <p:sp>
        <p:nvSpPr>
          <p:cNvPr id="19" name="Textfeld 18">
            <a:extLst>
              <a:ext uri="{FF2B5EF4-FFF2-40B4-BE49-F238E27FC236}">
                <a16:creationId xmlns:a16="http://schemas.microsoft.com/office/drawing/2014/main" id="{FD69D17C-BEB0-48BA-2A12-D53E58DA8C97}"/>
              </a:ext>
            </a:extLst>
          </p:cNvPr>
          <p:cNvSpPr txBox="1"/>
          <p:nvPr/>
        </p:nvSpPr>
        <p:spPr>
          <a:xfrm>
            <a:off x="6770557" y="5384512"/>
            <a:ext cx="5056682" cy="769441"/>
          </a:xfrm>
          <a:prstGeom prst="rect">
            <a:avLst/>
          </a:prstGeom>
          <a:noFill/>
        </p:spPr>
        <p:txBody>
          <a:bodyPr wrap="square" rtlCol="0">
            <a:spAutoFit/>
          </a:bodyPr>
          <a:lstStyle/>
          <a:p>
            <a:r>
              <a:rPr lang="de-DE" sz="4400" b="1" dirty="0">
                <a:latin typeface="Arial" panose="020B0604020202020204" pitchFamily="34" charset="0"/>
                <a:cs typeface="Arial" panose="020B0604020202020204" pitchFamily="34" charset="0"/>
              </a:rPr>
              <a:t>Kommt zur Demo!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2" descr="page15image48931920"/>
          <p:cNvPicPr/>
          <p:nvPr/>
        </p:nvPicPr>
        <p:blipFill>
          <a:blip r:embed="rId2"/>
          <a:srcRect l="10891" t="15791" r="6685"/>
          <a:stretch/>
        </p:blipFill>
        <p:spPr>
          <a:xfrm>
            <a:off x="0" y="0"/>
            <a:ext cx="9973800" cy="5736960"/>
          </a:xfrm>
          <a:prstGeom prst="rect">
            <a:avLst/>
          </a:prstGeom>
          <a:ln>
            <a:noFill/>
          </a:ln>
        </p:spPr>
      </p:pic>
      <p:sp>
        <p:nvSpPr>
          <p:cNvPr id="210" name="CustomShape 1"/>
          <p:cNvSpPr/>
          <p:nvPr/>
        </p:nvSpPr>
        <p:spPr>
          <a:xfrm>
            <a:off x="3200400" y="4487400"/>
            <a:ext cx="8991000" cy="1260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80000" tIns="180000" rIns="252000" bIns="180000">
            <a:noAutofit/>
          </a:bodyPr>
          <a:lstStyle/>
          <a:p>
            <a:pPr algn="r">
              <a:lnSpc>
                <a:spcPct val="90000"/>
              </a:lnSpc>
            </a:pPr>
            <a:r>
              <a:rPr lang="de-DE" sz="4400" b="0" strike="noStrike" spc="-1" dirty="0">
                <a:solidFill>
                  <a:srgbClr val="4C483D"/>
                </a:solidFill>
                <a:latin typeface="Candara"/>
                <a:ea typeface="DejaVu Sans"/>
              </a:rPr>
              <a:t>Entstehung des neuen PsychThG</a:t>
            </a:r>
            <a:endParaRPr lang="de-DE" sz="4400" b="0" strike="noStrike" spc="-1" dirty="0">
              <a:latin typeface="Arial"/>
            </a:endParaRPr>
          </a:p>
        </p:txBody>
      </p:sp>
      <p:sp>
        <p:nvSpPr>
          <p:cNvPr id="211" name="CustomShape 2"/>
          <p:cNvSpPr/>
          <p:nvPr/>
        </p:nvSpPr>
        <p:spPr>
          <a:xfrm>
            <a:off x="3200400" y="5737320"/>
            <a:ext cx="6579360" cy="580320"/>
          </a:xfrm>
          <a:prstGeom prst="rect">
            <a:avLst/>
          </a:prstGeom>
          <a:solidFill>
            <a:srgbClr val="4C483D"/>
          </a:solidFill>
          <a:ln>
            <a:noFill/>
          </a:ln>
        </p:spPr>
        <p:style>
          <a:lnRef idx="0">
            <a:scrgbClr r="0" g="0" b="0"/>
          </a:lnRef>
          <a:fillRef idx="0">
            <a:scrgbClr r="0" g="0" b="0"/>
          </a:fillRef>
          <a:effectRef idx="0">
            <a:scrgbClr r="0" g="0" b="0"/>
          </a:effectRef>
          <a:fontRef idx="minor"/>
        </p:style>
      </p:sp>
      <p:sp>
        <p:nvSpPr>
          <p:cNvPr id="213" name="CustomShape 4"/>
          <p:cNvSpPr/>
          <p:nvPr/>
        </p:nvSpPr>
        <p:spPr>
          <a:xfrm>
            <a:off x="11760120" y="6370560"/>
            <a:ext cx="430920" cy="432720"/>
          </a:xfrm>
          <a:prstGeom prst="rect">
            <a:avLst/>
          </a:prstGeom>
          <a:solidFill>
            <a:srgbClr val="4C483D"/>
          </a:solid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fld id="{FB99F5A8-7597-457F-BAB8-BD4D86125E58}" type="slidenum">
              <a:rPr lang="de-DE" sz="1200" b="0" strike="noStrike" spc="-1">
                <a:solidFill>
                  <a:srgbClr val="FFFFFF"/>
                </a:solidFill>
                <a:latin typeface="Corbel"/>
                <a:ea typeface="DejaVu Sans"/>
              </a:rPr>
              <a:t>3</a:t>
            </a:fld>
            <a:endParaRPr lang="de-DE" sz="1200" b="0" strike="noStrike" spc="-1">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4E78606-C9F7-E5C5-CE26-4AE1BC8B9F7A}"/>
              </a:ext>
            </a:extLst>
          </p:cNvPr>
          <p:cNvSpPr/>
          <p:nvPr/>
        </p:nvSpPr>
        <p:spPr>
          <a:xfrm>
            <a:off x="0" y="0"/>
            <a:ext cx="12192000" cy="6379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6" name="Inhaltsplatzhalter 5">
            <a:extLst>
              <a:ext uri="{FF2B5EF4-FFF2-40B4-BE49-F238E27FC236}">
                <a16:creationId xmlns:a16="http://schemas.microsoft.com/office/drawing/2014/main" id="{92FC3630-FA44-83A8-AF4B-4821DCC11EB1}"/>
              </a:ext>
            </a:extLst>
          </p:cNvPr>
          <p:cNvGraphicFramePr>
            <a:graphicFrameLocks noGrp="1"/>
          </p:cNvGraphicFramePr>
          <p:nvPr>
            <p:ph idx="1"/>
          </p:nvPr>
        </p:nvGraphicFramePr>
        <p:xfrm>
          <a:off x="757238" y="1057275"/>
          <a:ext cx="10596562" cy="5119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175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3C0B7D1-6F7F-0522-BB5C-E1C866178885}"/>
              </a:ext>
            </a:extLst>
          </p:cNvPr>
          <p:cNvSpPr/>
          <p:nvPr/>
        </p:nvSpPr>
        <p:spPr>
          <a:xfrm>
            <a:off x="0" y="0"/>
            <a:ext cx="12192000" cy="6379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AD68BE9-8EA8-D469-7015-A9B13AAACB0C}"/>
              </a:ext>
            </a:extLst>
          </p:cNvPr>
          <p:cNvSpPr>
            <a:spLocks noGrp="1"/>
          </p:cNvSpPr>
          <p:nvPr>
            <p:ph type="title"/>
          </p:nvPr>
        </p:nvSpPr>
        <p:spPr/>
        <p:txBody>
          <a:bodyPr/>
          <a:lstStyle/>
          <a:p>
            <a:pPr algn="ctr"/>
            <a:r>
              <a:rPr lang="de-DE" sz="4000" b="1" dirty="0">
                <a:latin typeface="Arial" panose="020B0604020202020204" pitchFamily="34" charset="0"/>
                <a:cs typeface="Arial" panose="020B0604020202020204" pitchFamily="34" charset="0"/>
              </a:rPr>
              <a:t>An wen kann ich mich bei Fragen wenden?</a:t>
            </a:r>
          </a:p>
        </p:txBody>
      </p:sp>
      <p:graphicFrame>
        <p:nvGraphicFramePr>
          <p:cNvPr id="9" name="Inhaltsplatzhalter 8">
            <a:extLst>
              <a:ext uri="{FF2B5EF4-FFF2-40B4-BE49-F238E27FC236}">
                <a16:creationId xmlns:a16="http://schemas.microsoft.com/office/drawing/2014/main" id="{5AEB1EBA-A25B-6D8B-1809-4B6DF914AD51}"/>
              </a:ext>
            </a:extLst>
          </p:cNvPr>
          <p:cNvGraphicFramePr>
            <a:graphicFrameLocks noGrp="1"/>
          </p:cNvGraphicFramePr>
          <p:nvPr>
            <p:ph idx="1"/>
          </p:nvPr>
        </p:nvGraphicFramePr>
        <p:xfrm>
          <a:off x="585789" y="1786412"/>
          <a:ext cx="4972667" cy="422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m 9">
            <a:extLst>
              <a:ext uri="{FF2B5EF4-FFF2-40B4-BE49-F238E27FC236}">
                <a16:creationId xmlns:a16="http://schemas.microsoft.com/office/drawing/2014/main" id="{563DFD11-70B2-2CCE-42D7-ECCB694071AB}"/>
              </a:ext>
            </a:extLst>
          </p:cNvPr>
          <p:cNvGraphicFramePr/>
          <p:nvPr>
            <p:extLst>
              <p:ext uri="{D42A27DB-BD31-4B8C-83A1-F6EECF244321}">
                <p14:modId xmlns:p14="http://schemas.microsoft.com/office/powerpoint/2010/main" val="3092775370"/>
              </p:ext>
            </p:extLst>
          </p:nvPr>
        </p:nvGraphicFramePr>
        <p:xfrm>
          <a:off x="6633545" y="1882136"/>
          <a:ext cx="4720255" cy="40313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3549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8" name="TextShape 1"/>
          <p:cNvSpPr txBox="1"/>
          <p:nvPr/>
        </p:nvSpPr>
        <p:spPr>
          <a:xfrm>
            <a:off x="838080" y="417600"/>
            <a:ext cx="10515240" cy="1113840"/>
          </a:xfrm>
          <a:prstGeom prst="rect">
            <a:avLst/>
          </a:prstGeom>
          <a:noFill/>
          <a:ln>
            <a:noFill/>
          </a:ln>
        </p:spPr>
        <p:txBody>
          <a:bodyPr lIns="0" tIns="0" rIns="0" bIns="0" anchor="ctr">
            <a:noAutofit/>
          </a:bodyPr>
          <a:lstStyle/>
          <a:p>
            <a:pPr>
              <a:lnSpc>
                <a:spcPct val="90000"/>
              </a:lnSpc>
            </a:pPr>
            <a:r>
              <a:rPr lang="de-DE" sz="4000" b="1" strike="noStrike" spc="-1" dirty="0">
                <a:solidFill>
                  <a:srgbClr val="000000"/>
                </a:solidFill>
                <a:latin typeface="Arial"/>
                <a:ea typeface="DejaVu Sans"/>
              </a:rPr>
              <a:t>Was könnt ihr tun?</a:t>
            </a:r>
            <a:endParaRPr lang="de-DE" sz="4000" b="0" strike="noStrike" spc="-1" dirty="0">
              <a:solidFill>
                <a:srgbClr val="000000"/>
              </a:solidFill>
              <a:latin typeface="Arial"/>
            </a:endParaRPr>
          </a:p>
        </p:txBody>
      </p:sp>
      <p:sp>
        <p:nvSpPr>
          <p:cNvPr id="339" name="TextShape 2"/>
          <p:cNvSpPr txBox="1"/>
          <p:nvPr/>
        </p:nvSpPr>
        <p:spPr>
          <a:xfrm>
            <a:off x="838080" y="1513440"/>
            <a:ext cx="10515240" cy="4644720"/>
          </a:xfrm>
          <a:prstGeom prst="rect">
            <a:avLst/>
          </a:prstGeom>
          <a:noFill/>
          <a:ln>
            <a:noFill/>
          </a:ln>
        </p:spPr>
        <p:txBody>
          <a:bodyPr lIns="0" tIns="0" rIns="0" bIns="0">
            <a:normAutofit fontScale="92500"/>
          </a:bodyPr>
          <a:lstStyle/>
          <a:p>
            <a:pPr marL="228600" indent="-228240">
              <a:lnSpc>
                <a:spcPct val="90000"/>
              </a:lnSpc>
              <a:spcBef>
                <a:spcPts val="1001"/>
              </a:spcBef>
              <a:buClr>
                <a:srgbClr val="000000"/>
              </a:buClr>
              <a:buFont typeface="Arial"/>
              <a:buChar char="•"/>
            </a:pPr>
            <a:r>
              <a:rPr lang="de-DE" sz="3000" b="0" strike="noStrike" spc="-1" dirty="0">
                <a:solidFill>
                  <a:srgbClr val="000000"/>
                </a:solidFill>
                <a:latin typeface="Arial"/>
                <a:ea typeface="DejaVu Sans"/>
              </a:rPr>
              <a:t>Bundesebene: </a:t>
            </a:r>
            <a:r>
              <a:rPr lang="de-DE" sz="3000" b="1" strike="noStrike" spc="-1" dirty="0">
                <a:solidFill>
                  <a:srgbClr val="000000"/>
                </a:solidFill>
                <a:latin typeface="Arial"/>
                <a:ea typeface="DejaVu Sans"/>
              </a:rPr>
              <a:t>Mitarbeit in der AG PsychThG </a:t>
            </a:r>
            <a:endParaRPr lang="de-DE" sz="3000" b="0" strike="noStrike" spc="-1" dirty="0">
              <a:solidFill>
                <a:srgbClr val="000000"/>
              </a:solidFill>
              <a:latin typeface="Arial"/>
            </a:endParaRPr>
          </a:p>
          <a:p>
            <a:pPr marL="457200">
              <a:lnSpc>
                <a:spcPct val="90000"/>
              </a:lnSpc>
              <a:spcBef>
                <a:spcPts val="499"/>
              </a:spcBef>
              <a:tabLst>
                <a:tab pos="0" algn="l"/>
              </a:tabLst>
            </a:pPr>
            <a:endParaRPr lang="de-DE" sz="2800" b="0" strike="noStrike" spc="-1" dirty="0">
              <a:solidFill>
                <a:srgbClr val="000000"/>
              </a:solidFill>
              <a:latin typeface="Arial"/>
            </a:endParaRPr>
          </a:p>
          <a:p>
            <a:pPr marL="228600" indent="-228240">
              <a:lnSpc>
                <a:spcPct val="90000"/>
              </a:lnSpc>
              <a:spcBef>
                <a:spcPts val="1001"/>
              </a:spcBef>
              <a:buClr>
                <a:srgbClr val="000000"/>
              </a:buClr>
              <a:buFont typeface="Arial"/>
              <a:buChar char="•"/>
              <a:tabLst>
                <a:tab pos="0" algn="l"/>
              </a:tabLst>
            </a:pPr>
            <a:r>
              <a:rPr lang="de-DE" sz="3000" b="0" strike="noStrike" spc="-1" dirty="0">
                <a:solidFill>
                  <a:srgbClr val="000000"/>
                </a:solidFill>
                <a:latin typeface="Arial"/>
                <a:ea typeface="DejaVu Sans"/>
              </a:rPr>
              <a:t>Landesebene:</a:t>
            </a:r>
            <a:endParaRPr lang="de-DE" sz="3000" b="0" strike="noStrike" spc="-1" dirty="0">
              <a:solidFill>
                <a:srgbClr val="000000"/>
              </a:solidFill>
              <a:latin typeface="Arial"/>
            </a:endParaRPr>
          </a:p>
          <a:p>
            <a:pPr marL="685800" lvl="1" indent="-228240">
              <a:lnSpc>
                <a:spcPct val="90000"/>
              </a:lnSpc>
              <a:spcBef>
                <a:spcPts val="499"/>
              </a:spcBef>
              <a:buClr>
                <a:srgbClr val="000000"/>
              </a:buClr>
              <a:buFont typeface="Arial"/>
              <a:buChar char="•"/>
              <a:tabLst>
                <a:tab pos="0" algn="l"/>
              </a:tabLst>
            </a:pPr>
            <a:r>
              <a:rPr lang="de-DE" sz="2400" b="0" strike="noStrike" spc="-1" dirty="0">
                <a:solidFill>
                  <a:srgbClr val="000000"/>
                </a:solidFill>
                <a:latin typeface="Arial"/>
                <a:ea typeface="DejaVu Sans"/>
              </a:rPr>
              <a:t>Vernetzung mit anderen </a:t>
            </a:r>
            <a:r>
              <a:rPr lang="de-DE" sz="2400" b="0" strike="noStrike" spc="-1" dirty="0" err="1">
                <a:solidFill>
                  <a:srgbClr val="000000"/>
                </a:solidFill>
                <a:latin typeface="Arial"/>
                <a:ea typeface="DejaVu Sans"/>
              </a:rPr>
              <a:t>FSten</a:t>
            </a:r>
            <a:r>
              <a:rPr lang="de-DE" sz="2400" b="0" strike="noStrike" spc="-1" dirty="0">
                <a:solidFill>
                  <a:srgbClr val="000000"/>
                </a:solidFill>
                <a:latin typeface="Arial"/>
                <a:ea typeface="DejaVu Sans"/>
              </a:rPr>
              <a:t> eures Bundeslandes</a:t>
            </a:r>
            <a:endParaRPr lang="de-DE" sz="2400" b="0" strike="noStrike" spc="-1" dirty="0">
              <a:solidFill>
                <a:srgbClr val="000000"/>
              </a:solidFill>
              <a:latin typeface="Arial"/>
            </a:endParaRPr>
          </a:p>
          <a:p>
            <a:pPr marL="685800" lvl="1" indent="-228240">
              <a:lnSpc>
                <a:spcPct val="90000"/>
              </a:lnSpc>
              <a:spcBef>
                <a:spcPts val="499"/>
              </a:spcBef>
              <a:buClr>
                <a:srgbClr val="000000"/>
              </a:buClr>
              <a:buFont typeface="Arial"/>
              <a:buChar char="•"/>
              <a:tabLst>
                <a:tab pos="0" algn="l"/>
              </a:tabLst>
            </a:pPr>
            <a:r>
              <a:rPr lang="de-DE" sz="2400" b="0" strike="noStrike" spc="-1" dirty="0">
                <a:solidFill>
                  <a:srgbClr val="000000"/>
                </a:solidFill>
                <a:latin typeface="Arial"/>
                <a:ea typeface="DejaVu Sans"/>
              </a:rPr>
              <a:t>Gemeinsames Einsetzen für Finanzierung &amp; Nachqualifizierungen </a:t>
            </a:r>
            <a:r>
              <a:rPr lang="de-DE" sz="2000" b="0" strike="noStrike" spc="-1" dirty="0">
                <a:solidFill>
                  <a:srgbClr val="000000"/>
                </a:solidFill>
                <a:latin typeface="Arial"/>
                <a:ea typeface="DejaVu Sans"/>
              </a:rPr>
              <a:t>(Schreiben an Landesministerien für Wissenschaft / Gesundheit)*</a:t>
            </a:r>
            <a:endParaRPr lang="de-DE" sz="2000" b="0" strike="noStrike" spc="-1" dirty="0">
              <a:solidFill>
                <a:srgbClr val="000000"/>
              </a:solidFill>
              <a:latin typeface="Arial"/>
            </a:endParaRPr>
          </a:p>
          <a:p>
            <a:pPr marL="457200">
              <a:lnSpc>
                <a:spcPct val="90000"/>
              </a:lnSpc>
              <a:spcBef>
                <a:spcPts val="499"/>
              </a:spcBef>
              <a:tabLst>
                <a:tab pos="0" algn="l"/>
              </a:tabLst>
            </a:pPr>
            <a:endParaRPr lang="de-DE" sz="2000" b="0" strike="noStrike" spc="-1" dirty="0">
              <a:solidFill>
                <a:srgbClr val="000000"/>
              </a:solidFill>
              <a:latin typeface="Arial"/>
            </a:endParaRPr>
          </a:p>
          <a:p>
            <a:pPr marL="228600" indent="-228240">
              <a:lnSpc>
                <a:spcPct val="90000"/>
              </a:lnSpc>
              <a:spcBef>
                <a:spcPts val="1001"/>
              </a:spcBef>
              <a:buClr>
                <a:srgbClr val="000000"/>
              </a:buClr>
              <a:buFont typeface="Arial"/>
              <a:buChar char="•"/>
              <a:tabLst>
                <a:tab pos="0" algn="l"/>
              </a:tabLst>
            </a:pPr>
            <a:r>
              <a:rPr lang="de-DE" sz="3000" b="0" strike="noStrike" spc="-1" dirty="0">
                <a:solidFill>
                  <a:srgbClr val="000000"/>
                </a:solidFill>
                <a:latin typeface="Arial"/>
                <a:ea typeface="DejaVu Sans"/>
              </a:rPr>
              <a:t>Uni-Ebene:</a:t>
            </a:r>
            <a:endParaRPr lang="de-DE" sz="3000" b="0" strike="noStrike" spc="-1" dirty="0">
              <a:solidFill>
                <a:srgbClr val="000000"/>
              </a:solidFill>
              <a:latin typeface="Arial"/>
            </a:endParaRPr>
          </a:p>
          <a:p>
            <a:pPr marL="685800" lvl="1" indent="-228240">
              <a:lnSpc>
                <a:spcPct val="90000"/>
              </a:lnSpc>
              <a:spcBef>
                <a:spcPts val="499"/>
              </a:spcBef>
              <a:buClr>
                <a:srgbClr val="000000"/>
              </a:buClr>
              <a:buFont typeface="Arial"/>
              <a:buChar char="•"/>
              <a:tabLst>
                <a:tab pos="0" algn="l"/>
              </a:tabLst>
            </a:pPr>
            <a:r>
              <a:rPr lang="de-DE" sz="2400" b="0" strike="noStrike" spc="-1" dirty="0">
                <a:solidFill>
                  <a:srgbClr val="000000"/>
                </a:solidFill>
                <a:latin typeface="Arial"/>
                <a:ea typeface="DejaVu Sans"/>
              </a:rPr>
              <a:t>Gespräche mit dem Fach </a:t>
            </a:r>
            <a:endParaRPr lang="de-DE" sz="2400" b="0" strike="noStrike" spc="-1" dirty="0">
              <a:solidFill>
                <a:srgbClr val="000000"/>
              </a:solidFill>
              <a:latin typeface="Arial"/>
            </a:endParaRPr>
          </a:p>
          <a:p>
            <a:pPr marL="685800" lvl="1" indent="-228240">
              <a:lnSpc>
                <a:spcPct val="90000"/>
              </a:lnSpc>
              <a:spcBef>
                <a:spcPts val="499"/>
              </a:spcBef>
              <a:buClr>
                <a:srgbClr val="000000"/>
              </a:buClr>
              <a:buFont typeface="Arial"/>
              <a:buChar char="•"/>
              <a:tabLst>
                <a:tab pos="0" algn="l"/>
              </a:tabLst>
            </a:pPr>
            <a:r>
              <a:rPr lang="de-DE" sz="2400" b="0" strike="noStrike" spc="-1" dirty="0">
                <a:solidFill>
                  <a:srgbClr val="000000"/>
                </a:solidFill>
                <a:latin typeface="Arial"/>
                <a:ea typeface="DejaVu Sans"/>
              </a:rPr>
              <a:t>studentische Perspektive in Neugestaltung der Studiengänge einbringen</a:t>
            </a:r>
            <a:endParaRPr lang="de-DE" sz="2400" b="0" strike="noStrike" spc="-1" dirty="0">
              <a:solidFill>
                <a:srgbClr val="000000"/>
              </a:solidFill>
              <a:latin typeface="Arial"/>
            </a:endParaRPr>
          </a:p>
          <a:p>
            <a:pPr marL="685800" lvl="1" indent="-228240">
              <a:lnSpc>
                <a:spcPct val="90000"/>
              </a:lnSpc>
              <a:spcBef>
                <a:spcPts val="499"/>
              </a:spcBef>
              <a:buClr>
                <a:srgbClr val="000000"/>
              </a:buClr>
              <a:buFont typeface="Arial"/>
              <a:buChar char="•"/>
              <a:tabLst>
                <a:tab pos="0" algn="l"/>
              </a:tabLst>
            </a:pPr>
            <a:r>
              <a:rPr lang="de-DE" sz="2400" b="0" strike="noStrike" spc="-1" dirty="0">
                <a:solidFill>
                  <a:srgbClr val="000000"/>
                </a:solidFill>
                <a:latin typeface="Arial"/>
                <a:ea typeface="DejaVu Sans"/>
              </a:rPr>
              <a:t>Gespräche mit der Hochschulleitung (Finanzierung / Nachqualifizierungen) </a:t>
            </a:r>
            <a:endParaRPr lang="de-DE" sz="2400" b="0" strike="noStrike" spc="-1" dirty="0">
              <a:solidFill>
                <a:srgbClr val="000000"/>
              </a:solidFill>
              <a:latin typeface="Arial"/>
            </a:endParaRPr>
          </a:p>
          <a:p>
            <a:pPr marL="685800" lvl="1" indent="-228240">
              <a:lnSpc>
                <a:spcPct val="90000"/>
              </a:lnSpc>
              <a:spcBef>
                <a:spcPts val="499"/>
              </a:spcBef>
              <a:buClr>
                <a:srgbClr val="000000"/>
              </a:buClr>
              <a:buFont typeface="Arial"/>
              <a:buChar char="•"/>
              <a:tabLst>
                <a:tab pos="0" algn="l"/>
              </a:tabLst>
            </a:pPr>
            <a:r>
              <a:rPr lang="de-DE" sz="2400" b="0" strike="noStrike" spc="-1" dirty="0">
                <a:solidFill>
                  <a:srgbClr val="000000"/>
                </a:solidFill>
                <a:latin typeface="Arial"/>
                <a:ea typeface="DejaVu Sans"/>
              </a:rPr>
              <a:t>Infoveranstaltungen für Studis</a:t>
            </a:r>
            <a:endParaRPr lang="de-DE" sz="2400" b="0" strike="noStrike" spc="-1" dirty="0">
              <a:solidFill>
                <a:srgbClr val="000000"/>
              </a:solidFill>
              <a:latin typeface="Arial"/>
            </a:endParaRPr>
          </a:p>
        </p:txBody>
      </p:sp>
      <p:sp>
        <p:nvSpPr>
          <p:cNvPr id="340" name="TextShape 3"/>
          <p:cNvSpPr txBox="1"/>
          <p:nvPr/>
        </p:nvSpPr>
        <p:spPr>
          <a:xfrm>
            <a:off x="0" y="0"/>
            <a:ext cx="0" cy="0"/>
          </a:xfrm>
          <a:prstGeom prst="rect">
            <a:avLst/>
          </a:prstGeom>
          <a:noFill/>
          <a:ln>
            <a:noFill/>
          </a:ln>
        </p:spPr>
        <p:txBody>
          <a:bodyPr lIns="90000" tIns="45000" rIns="90000" bIns="45000">
            <a:noAutofit/>
          </a:bodyPr>
          <a:lstStyle/>
          <a:p>
            <a:pPr>
              <a:lnSpc>
                <a:spcPct val="100000"/>
              </a:lnSpc>
            </a:pPr>
            <a:fld id="{435AC276-8284-4354-A80E-4EB53013B8E7}" type="datetime1">
              <a:rPr lang="de-DE" sz="1400" b="1" strike="noStrike" spc="-1">
                <a:solidFill>
                  <a:srgbClr val="FFFFFF"/>
                </a:solidFill>
                <a:latin typeface="Arial"/>
                <a:ea typeface="DejaVu Sans"/>
              </a:rPr>
              <a:t>21.06.22</a:t>
            </a:fld>
            <a:endParaRPr lang="de-DE" sz="1400" b="0" strike="noStrike" spc="-1">
              <a:latin typeface="Times New Roman"/>
            </a:endParaRPr>
          </a:p>
        </p:txBody>
      </p:sp>
      <p:sp>
        <p:nvSpPr>
          <p:cNvPr id="341" name="TextShape 4"/>
          <p:cNvSpPr txBox="1"/>
          <p:nvPr/>
        </p:nvSpPr>
        <p:spPr>
          <a:xfrm>
            <a:off x="11760120" y="6371280"/>
            <a:ext cx="431280" cy="431280"/>
          </a:xfrm>
          <a:prstGeom prst="rect">
            <a:avLst/>
          </a:prstGeom>
          <a:noFill/>
          <a:ln>
            <a:noFill/>
          </a:ln>
        </p:spPr>
        <p:txBody>
          <a:bodyPr lIns="0" tIns="0" rIns="0" bIns="0" anchor="ctr">
            <a:noAutofit/>
          </a:bodyPr>
          <a:lstStyle/>
          <a:p>
            <a:pPr>
              <a:lnSpc>
                <a:spcPct val="100000"/>
              </a:lnSpc>
            </a:pPr>
            <a:fld id="{8C072980-4FE5-4B6E-A90D-EE01DCC61919}" type="slidenum">
              <a:rPr lang="de-DE" sz="1400" b="1" strike="noStrike" spc="-1">
                <a:solidFill>
                  <a:srgbClr val="FFFFFF"/>
                </a:solidFill>
                <a:latin typeface="Arial"/>
                <a:ea typeface="DejaVu Sans"/>
              </a:rPr>
              <a:t>32</a:t>
            </a:fld>
            <a:endParaRPr lang="de-DE" sz="1400" b="0" strike="noStrike" spc="-1">
              <a:latin typeface="Times New Roman"/>
            </a:endParaRPr>
          </a:p>
        </p:txBody>
      </p:sp>
      <p:sp>
        <p:nvSpPr>
          <p:cNvPr id="342" name="CustomShape 5"/>
          <p:cNvSpPr/>
          <p:nvPr/>
        </p:nvSpPr>
        <p:spPr>
          <a:xfrm>
            <a:off x="4310640" y="6417720"/>
            <a:ext cx="544032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1600" b="0" strike="noStrike" spc="-1" dirty="0">
                <a:solidFill>
                  <a:srgbClr val="000000"/>
                </a:solidFill>
                <a:latin typeface="Arial"/>
                <a:ea typeface="DejaVu Sans"/>
              </a:rPr>
              <a:t>* In Absprache mit euren Uniinstituten / der AG PsychThG </a:t>
            </a:r>
            <a:endParaRPr lang="de-DE" sz="1600" b="0" strike="noStrike" spc="-1" dirty="0">
              <a:latin typeface="Arial"/>
            </a:endParaRPr>
          </a:p>
        </p:txBody>
      </p:sp>
      <p:pic>
        <p:nvPicPr>
          <p:cNvPr id="343" name="Picture 7" descr="Icon&#10;&#10;Description automatically generated"/>
          <p:cNvPicPr/>
          <p:nvPr/>
        </p:nvPicPr>
        <p:blipFill>
          <a:blip r:embed="rId2"/>
          <a:stretch/>
        </p:blipFill>
        <p:spPr>
          <a:xfrm>
            <a:off x="8647560" y="833760"/>
            <a:ext cx="915120" cy="997200"/>
          </a:xfrm>
          <a:prstGeom prst="rect">
            <a:avLst/>
          </a:prstGeom>
          <a:ln>
            <a:noFill/>
          </a:ln>
        </p:spPr>
      </p:pic>
    </p:spTree>
    <p:extLst>
      <p:ext uri="{BB962C8B-B14F-4D97-AF65-F5344CB8AC3E}">
        <p14:creationId xmlns:p14="http://schemas.microsoft.com/office/powerpoint/2010/main" val="1784562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0" y="0"/>
            <a:ext cx="9779760" cy="6317640"/>
          </a:xfrm>
          <a:prstGeom prst="rect">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p:style>
      </p:sp>
      <p:sp>
        <p:nvSpPr>
          <p:cNvPr id="356" name="CustomShape 2"/>
          <p:cNvSpPr/>
          <p:nvPr/>
        </p:nvSpPr>
        <p:spPr>
          <a:xfrm>
            <a:off x="3200400" y="4487400"/>
            <a:ext cx="8991000" cy="1260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80000" tIns="180000" rIns="252000" bIns="180000">
            <a:noAutofit/>
          </a:bodyPr>
          <a:lstStyle/>
          <a:p>
            <a:pPr algn="r">
              <a:lnSpc>
                <a:spcPct val="90000"/>
              </a:lnSpc>
            </a:pPr>
            <a:r>
              <a:rPr lang="de-DE" sz="4400" b="0" strike="noStrike" spc="-1" dirty="0">
                <a:solidFill>
                  <a:srgbClr val="4C483D"/>
                </a:solidFill>
                <a:latin typeface="Candara"/>
                <a:ea typeface="DejaVu Sans"/>
              </a:rPr>
              <a:t>Offene Fragen?</a:t>
            </a:r>
            <a:endParaRPr lang="de-DE" sz="4400" b="0" strike="noStrike" spc="-1" dirty="0">
              <a:latin typeface="Arial"/>
            </a:endParaRPr>
          </a:p>
        </p:txBody>
      </p:sp>
      <p:sp>
        <p:nvSpPr>
          <p:cNvPr id="357" name="CustomShape 3"/>
          <p:cNvSpPr/>
          <p:nvPr/>
        </p:nvSpPr>
        <p:spPr>
          <a:xfrm>
            <a:off x="3200400" y="5737320"/>
            <a:ext cx="6579360" cy="580320"/>
          </a:xfrm>
          <a:prstGeom prst="rect">
            <a:avLst/>
          </a:prstGeom>
          <a:solidFill>
            <a:srgbClr val="4C483D"/>
          </a:solidFill>
          <a:ln>
            <a:noFill/>
          </a:ln>
        </p:spPr>
        <p:style>
          <a:lnRef idx="0">
            <a:scrgbClr r="0" g="0" b="0"/>
          </a:lnRef>
          <a:fillRef idx="0">
            <a:scrgbClr r="0" g="0" b="0"/>
          </a:fillRef>
          <a:effectRef idx="0">
            <a:scrgbClr r="0" g="0" b="0"/>
          </a:effectRef>
          <a:fontRef idx="minor"/>
        </p:style>
      </p:sp>
      <p:sp>
        <p:nvSpPr>
          <p:cNvPr id="359" name="CustomShape 5"/>
          <p:cNvSpPr/>
          <p:nvPr/>
        </p:nvSpPr>
        <p:spPr>
          <a:xfrm>
            <a:off x="11760120" y="6370560"/>
            <a:ext cx="430920" cy="432720"/>
          </a:xfrm>
          <a:prstGeom prst="rect">
            <a:avLst/>
          </a:prstGeom>
          <a:solidFill>
            <a:srgbClr val="4C483D"/>
          </a:solid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fld id="{AD8FE17F-9D26-4F83-9C3F-A0D7AF6EBF1F}" type="slidenum">
              <a:rPr lang="de-DE" sz="1200" b="0" strike="noStrike" spc="-1">
                <a:solidFill>
                  <a:srgbClr val="FFFFFF"/>
                </a:solidFill>
                <a:latin typeface="Corbel"/>
                <a:ea typeface="DejaVu Sans"/>
              </a:rPr>
              <a:t>33</a:t>
            </a:fld>
            <a:endParaRPr lang="de-DE" sz="1200" b="0" strike="noStrike" spc="-1">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1"/>
          <p:cNvSpPr/>
          <p:nvPr/>
        </p:nvSpPr>
        <p:spPr>
          <a:xfrm>
            <a:off x="0" y="-352926"/>
            <a:ext cx="12191400" cy="6370920"/>
          </a:xfrm>
          <a:prstGeom prst="rect">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p:style>
        <p:txBody>
          <a:bodyPr/>
          <a:lstStyle/>
          <a:p>
            <a:endParaRPr lang="de-DE" dirty="0"/>
          </a:p>
        </p:txBody>
      </p:sp>
      <p:sp>
        <p:nvSpPr>
          <p:cNvPr id="361" name="CustomShape 2"/>
          <p:cNvSpPr/>
          <p:nvPr/>
        </p:nvSpPr>
        <p:spPr>
          <a:xfrm>
            <a:off x="3072384" y="2237172"/>
            <a:ext cx="6237734" cy="994952"/>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80000" tIns="180000" rIns="252000" bIns="180000" anchor="ctr">
            <a:noAutofit/>
          </a:bodyPr>
          <a:lstStyle/>
          <a:p>
            <a:pPr algn="ctr">
              <a:lnSpc>
                <a:spcPct val="90000"/>
              </a:lnSpc>
            </a:pPr>
            <a:r>
              <a:rPr lang="de-DE" sz="5600" b="1" strike="noStrike" spc="-301" dirty="0">
                <a:solidFill>
                  <a:srgbClr val="4C483D"/>
                </a:solidFill>
                <a:latin typeface="Corbel"/>
                <a:ea typeface="DejaVu Sans"/>
              </a:rPr>
              <a:t>Vielen Dank</a:t>
            </a:r>
            <a:endParaRPr lang="de-DE" sz="5600" b="0" strike="noStrike" spc="-1" dirty="0">
              <a:latin typeface="Arial"/>
            </a:endParaRPr>
          </a:p>
        </p:txBody>
      </p:sp>
      <p:sp>
        <p:nvSpPr>
          <p:cNvPr id="362" name="CustomShape 3"/>
          <p:cNvSpPr/>
          <p:nvPr/>
        </p:nvSpPr>
        <p:spPr>
          <a:xfrm>
            <a:off x="3072384" y="3243072"/>
            <a:ext cx="6237734" cy="602260"/>
          </a:xfrm>
          <a:prstGeom prst="rect">
            <a:avLst/>
          </a:prstGeom>
          <a:solidFill>
            <a:srgbClr val="4C483D"/>
          </a:solidFill>
          <a:ln>
            <a:noFill/>
          </a:ln>
        </p:spPr>
        <p:style>
          <a:lnRef idx="0">
            <a:scrgbClr r="0" g="0" b="0"/>
          </a:lnRef>
          <a:fillRef idx="0">
            <a:scrgbClr r="0" g="0" b="0"/>
          </a:fillRef>
          <a:effectRef idx="0">
            <a:scrgbClr r="0" g="0" b="0"/>
          </a:effectRef>
          <a:fontRef idx="minor"/>
        </p:style>
        <p:txBody>
          <a:bodyPr lIns="0" tIns="0" rIns="72000" bIns="0" anchor="ctr">
            <a:noAutofit/>
          </a:bodyPr>
          <a:lstStyle/>
          <a:p>
            <a:pPr algn="ctr">
              <a:lnSpc>
                <a:spcPct val="90000"/>
              </a:lnSpc>
              <a:spcBef>
                <a:spcPts val="1001"/>
              </a:spcBef>
              <a:tabLst>
                <a:tab pos="0" algn="l"/>
              </a:tabLst>
            </a:pPr>
            <a:r>
              <a:rPr lang="de-DE" sz="2400" b="1" strike="noStrike" spc="-1" dirty="0">
                <a:solidFill>
                  <a:schemeClr val="bg1"/>
                </a:solidFill>
                <a:latin typeface="Arial"/>
              </a:rPr>
              <a:t>Eure Bayerischen Fachschaften </a:t>
            </a:r>
          </a:p>
        </p:txBody>
      </p:sp>
      <p:sp>
        <p:nvSpPr>
          <p:cNvPr id="363" name="CustomShape 4"/>
          <p:cNvSpPr/>
          <p:nvPr/>
        </p:nvSpPr>
        <p:spPr>
          <a:xfrm>
            <a:off x="11760120" y="6371280"/>
            <a:ext cx="431280" cy="431280"/>
          </a:xfrm>
          <a:prstGeom prst="rect">
            <a:avLst/>
          </a:prstGeom>
          <a:solidFill>
            <a:srgbClr val="4C483D"/>
          </a:solid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fld id="{D1DC2A59-82B8-4E03-B32E-BE50187499B8}" type="slidenum">
              <a:rPr lang="de-DE" sz="1200" b="0" strike="noStrike" spc="-1">
                <a:solidFill>
                  <a:srgbClr val="FFFFFF"/>
                </a:solidFill>
                <a:latin typeface="Corbel"/>
                <a:ea typeface="DejaVu Sans"/>
              </a:rPr>
              <a:pPr algn="ctr">
                <a:lnSpc>
                  <a:spcPct val="100000"/>
                </a:lnSpc>
              </a:pPr>
              <a:t>34</a:t>
            </a:fld>
            <a:endParaRPr lang="de-DE" sz="1200" b="0" strike="noStrike" spc="-1">
              <a:latin typeface="Arial"/>
            </a:endParaRPr>
          </a:p>
        </p:txBody>
      </p:sp>
      <p:pic>
        <p:nvPicPr>
          <p:cNvPr id="4" name="Picture 3" descr="A picture containing dark, night sky&#10;&#10;Description automatically generated">
            <a:extLst>
              <a:ext uri="{FF2B5EF4-FFF2-40B4-BE49-F238E27FC236}">
                <a16:creationId xmlns:a16="http://schemas.microsoft.com/office/drawing/2014/main" id="{A1991458-866C-96BD-5831-EF84D3DA1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96" y="210252"/>
            <a:ext cx="2533392" cy="2975208"/>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82DC0C39-CFEB-F6F3-91B5-AA76C13F4E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8631" y="3053285"/>
            <a:ext cx="2407129" cy="2702920"/>
          </a:xfrm>
          <a:prstGeom prst="rect">
            <a:avLst/>
          </a:prstGeom>
        </p:spPr>
      </p:pic>
      <p:sp>
        <p:nvSpPr>
          <p:cNvPr id="19" name="Textfeld 18">
            <a:extLst>
              <a:ext uri="{FF2B5EF4-FFF2-40B4-BE49-F238E27FC236}">
                <a16:creationId xmlns:a16="http://schemas.microsoft.com/office/drawing/2014/main" id="{B75D8C9F-DAD1-B1FB-1C74-4A42ACE2017C}"/>
              </a:ext>
            </a:extLst>
          </p:cNvPr>
          <p:cNvSpPr txBox="1"/>
          <p:nvPr/>
        </p:nvSpPr>
        <p:spPr>
          <a:xfrm>
            <a:off x="3363278" y="444047"/>
            <a:ext cx="4174982" cy="1200329"/>
          </a:xfrm>
          <a:prstGeom prst="rect">
            <a:avLst/>
          </a:prstGeom>
          <a:noFill/>
        </p:spPr>
        <p:txBody>
          <a:bodyPr wrap="square" rtlCol="0">
            <a:spAutoFit/>
          </a:bodyPr>
          <a:lstStyle/>
          <a:p>
            <a:pPr algn="ctr"/>
            <a:r>
              <a:rPr lang="de-DE" sz="2400" dirty="0"/>
              <a:t>Fachschaft Psychologie</a:t>
            </a:r>
          </a:p>
          <a:p>
            <a:pPr algn="ctr"/>
            <a:r>
              <a:rPr lang="de-DE" sz="2400" dirty="0"/>
              <a:t>Katholische Universität</a:t>
            </a:r>
          </a:p>
          <a:p>
            <a:pPr algn="ctr"/>
            <a:r>
              <a:rPr lang="de-DE" sz="2400" dirty="0"/>
              <a:t>Eichstätt-Ingolstadt</a:t>
            </a:r>
          </a:p>
        </p:txBody>
      </p:sp>
      <p:sp>
        <p:nvSpPr>
          <p:cNvPr id="27" name="Textfeld 26">
            <a:extLst>
              <a:ext uri="{FF2B5EF4-FFF2-40B4-BE49-F238E27FC236}">
                <a16:creationId xmlns:a16="http://schemas.microsoft.com/office/drawing/2014/main" id="{D683284B-B722-A055-C374-3034E15C02DA}"/>
              </a:ext>
            </a:extLst>
          </p:cNvPr>
          <p:cNvSpPr txBox="1"/>
          <p:nvPr/>
        </p:nvSpPr>
        <p:spPr>
          <a:xfrm>
            <a:off x="4353468" y="4186545"/>
            <a:ext cx="4397084" cy="1569660"/>
          </a:xfrm>
          <a:prstGeom prst="rect">
            <a:avLst/>
          </a:prstGeom>
          <a:noFill/>
        </p:spPr>
        <p:txBody>
          <a:bodyPr wrap="square" rtlCol="0">
            <a:spAutoFit/>
          </a:bodyPr>
          <a:lstStyle/>
          <a:p>
            <a:pPr algn="ctr"/>
            <a:r>
              <a:rPr lang="de-DE" sz="2400" dirty="0" err="1"/>
              <a:t>Fachschaftsinitiative</a:t>
            </a:r>
            <a:r>
              <a:rPr lang="de-DE" sz="2400" dirty="0"/>
              <a:t> Psychologie Erlangen</a:t>
            </a:r>
          </a:p>
          <a:p>
            <a:pPr algn="ctr"/>
            <a:r>
              <a:rPr lang="de-DE" sz="2400" dirty="0"/>
              <a:t>Friedrich-Alexander-Universität</a:t>
            </a:r>
          </a:p>
          <a:p>
            <a:pPr algn="ctr"/>
            <a:r>
              <a:rPr lang="de-DE" sz="2400" dirty="0"/>
              <a:t>Erlangen-Nürnberg</a:t>
            </a:r>
          </a:p>
        </p:txBody>
      </p:sp>
      <p:pic>
        <p:nvPicPr>
          <p:cNvPr id="9" name="Grafik 8">
            <a:extLst>
              <a:ext uri="{FF2B5EF4-FFF2-40B4-BE49-F238E27FC236}">
                <a16:creationId xmlns:a16="http://schemas.microsoft.com/office/drawing/2014/main" id="{6BF757C1-4C6A-4E72-7C02-B982A9B1E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8572" y="223884"/>
            <a:ext cx="4443932" cy="1973106"/>
          </a:xfrm>
          <a:prstGeom prst="rect">
            <a:avLst/>
          </a:prstGeom>
        </p:spPr>
      </p:pic>
      <p:pic>
        <p:nvPicPr>
          <p:cNvPr id="7" name="Grafik 6">
            <a:extLst>
              <a:ext uri="{FF2B5EF4-FFF2-40B4-BE49-F238E27FC236}">
                <a16:creationId xmlns:a16="http://schemas.microsoft.com/office/drawing/2014/main" id="{412BC778-A02E-34DC-6417-F40EC4A6C9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887" y="3401398"/>
            <a:ext cx="2533391" cy="25333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3"/>
          <p:cNvSpPr txBox="1"/>
          <p:nvPr/>
        </p:nvSpPr>
        <p:spPr>
          <a:xfrm>
            <a:off x="0" y="0"/>
            <a:ext cx="0" cy="0"/>
          </a:xfrm>
          <a:prstGeom prst="rect">
            <a:avLst/>
          </a:prstGeom>
          <a:noFill/>
          <a:ln>
            <a:noFill/>
          </a:ln>
        </p:spPr>
        <p:txBody>
          <a:bodyPr lIns="90000" tIns="45000" rIns="90000" bIns="45000">
            <a:noAutofit/>
          </a:bodyPr>
          <a:lstStyle/>
          <a:p>
            <a:pPr>
              <a:lnSpc>
                <a:spcPct val="100000"/>
              </a:lnSpc>
            </a:pPr>
            <a:fld id="{759C2952-FE94-44B3-9787-5788D93F7D74}" type="datetime1">
              <a:rPr lang="de-DE" sz="1400" b="1" strike="noStrike" spc="-1">
                <a:solidFill>
                  <a:srgbClr val="FFFFFF"/>
                </a:solidFill>
                <a:latin typeface="Arial"/>
                <a:ea typeface="DejaVu Sans"/>
              </a:rPr>
              <a:t>21.06.22</a:t>
            </a:fld>
            <a:endParaRPr lang="de-DE" sz="1400" b="0" strike="noStrike" spc="-1">
              <a:latin typeface="Times New Roman"/>
            </a:endParaRPr>
          </a:p>
        </p:txBody>
      </p:sp>
      <p:sp>
        <p:nvSpPr>
          <p:cNvPr id="217" name="TextShape 4"/>
          <p:cNvSpPr txBox="1"/>
          <p:nvPr/>
        </p:nvSpPr>
        <p:spPr>
          <a:xfrm>
            <a:off x="11760120" y="6371280"/>
            <a:ext cx="431280" cy="431280"/>
          </a:xfrm>
          <a:prstGeom prst="rect">
            <a:avLst/>
          </a:prstGeom>
          <a:noFill/>
          <a:ln>
            <a:noFill/>
          </a:ln>
        </p:spPr>
        <p:txBody>
          <a:bodyPr lIns="0" tIns="0" rIns="0" bIns="0" anchor="ctr">
            <a:noAutofit/>
          </a:bodyPr>
          <a:lstStyle/>
          <a:p>
            <a:pPr>
              <a:lnSpc>
                <a:spcPct val="100000"/>
              </a:lnSpc>
            </a:pPr>
            <a:fld id="{564664C4-57A0-4118-B9AF-DAB2A23B3804}" type="slidenum">
              <a:rPr lang="de-DE" sz="1400" b="1" strike="noStrike" spc="-1">
                <a:solidFill>
                  <a:srgbClr val="FFFFFF"/>
                </a:solidFill>
                <a:latin typeface="Arial"/>
                <a:ea typeface="DejaVu Sans"/>
              </a:rPr>
              <a:t>4</a:t>
            </a:fld>
            <a:endParaRPr lang="de-DE" sz="1400" b="0" strike="noStrike" spc="-1">
              <a:latin typeface="Times New Roman"/>
            </a:endParaRPr>
          </a:p>
        </p:txBody>
      </p:sp>
      <p:graphicFrame>
        <p:nvGraphicFramePr>
          <p:cNvPr id="2" name="Diagramm 1">
            <a:extLst>
              <a:ext uri="{FF2B5EF4-FFF2-40B4-BE49-F238E27FC236}">
                <a16:creationId xmlns:a16="http://schemas.microsoft.com/office/drawing/2014/main" id="{AE5BEA1C-C280-67EB-5426-EE336DB28CDC}"/>
              </a:ext>
            </a:extLst>
          </p:cNvPr>
          <p:cNvGraphicFramePr/>
          <p:nvPr>
            <p:extLst>
              <p:ext uri="{D42A27DB-BD31-4B8C-83A1-F6EECF244321}">
                <p14:modId xmlns:p14="http://schemas.microsoft.com/office/powerpoint/2010/main" val="433732554"/>
              </p:ext>
            </p:extLst>
          </p:nvPr>
        </p:nvGraphicFramePr>
        <p:xfrm>
          <a:off x="652206" y="438889"/>
          <a:ext cx="10887587" cy="5626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CustomShape 1"/>
          <p:cNvSpPr/>
          <p:nvPr/>
        </p:nvSpPr>
        <p:spPr>
          <a:xfrm>
            <a:off x="0" y="0"/>
            <a:ext cx="9779760" cy="6317640"/>
          </a:xfrm>
          <a:prstGeom prst="rect">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p:style>
      </p:sp>
      <p:sp>
        <p:nvSpPr>
          <p:cNvPr id="271" name="CustomShape 2"/>
          <p:cNvSpPr/>
          <p:nvPr/>
        </p:nvSpPr>
        <p:spPr>
          <a:xfrm>
            <a:off x="3200400" y="4487400"/>
            <a:ext cx="8991000" cy="1260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80000" tIns="180000" rIns="252000" bIns="180000">
            <a:noAutofit/>
          </a:bodyPr>
          <a:lstStyle/>
          <a:p>
            <a:pPr algn="r">
              <a:lnSpc>
                <a:spcPct val="90000"/>
              </a:lnSpc>
            </a:pPr>
            <a:r>
              <a:rPr lang="de-DE" sz="4400" b="0" strike="noStrike" spc="-301" dirty="0">
                <a:solidFill>
                  <a:srgbClr val="4C483D"/>
                </a:solidFill>
                <a:latin typeface="Candara" panose="020E0502030303020204" pitchFamily="34" charset="0"/>
                <a:ea typeface="DejaVu Sans"/>
              </a:rPr>
              <a:t>Der  Weg zum*</a:t>
            </a:r>
            <a:r>
              <a:rPr lang="de-DE" sz="4400" b="0" strike="noStrike" spc="-301" dirty="0" err="1">
                <a:solidFill>
                  <a:srgbClr val="4C483D"/>
                </a:solidFill>
                <a:latin typeface="Candara" panose="020E0502030303020204" pitchFamily="34" charset="0"/>
                <a:ea typeface="DejaVu Sans"/>
              </a:rPr>
              <a:t>r</a:t>
            </a:r>
            <a:r>
              <a:rPr lang="de-DE" sz="4400" spc="-301" dirty="0">
                <a:solidFill>
                  <a:srgbClr val="4C483D"/>
                </a:solidFill>
                <a:latin typeface="Candara" panose="020E0502030303020204" pitchFamily="34" charset="0"/>
                <a:ea typeface="DejaVu Sans"/>
              </a:rPr>
              <a:t> </a:t>
            </a:r>
            <a:r>
              <a:rPr lang="de-DE" sz="4400" b="0" strike="noStrike" spc="-301" dirty="0">
                <a:solidFill>
                  <a:srgbClr val="4C483D"/>
                </a:solidFill>
                <a:latin typeface="Candara" panose="020E0502030303020204" pitchFamily="34" charset="0"/>
                <a:ea typeface="DejaVu Sans"/>
              </a:rPr>
              <a:t>Psychotherapeut*in  </a:t>
            </a:r>
            <a:endParaRPr lang="de-DE" sz="4400" b="0" strike="noStrike" spc="-1" dirty="0">
              <a:latin typeface="Candara" panose="020E0502030303020204" pitchFamily="34" charset="0"/>
            </a:endParaRPr>
          </a:p>
        </p:txBody>
      </p:sp>
      <p:sp>
        <p:nvSpPr>
          <p:cNvPr id="272" name="CustomShape 3"/>
          <p:cNvSpPr/>
          <p:nvPr/>
        </p:nvSpPr>
        <p:spPr>
          <a:xfrm>
            <a:off x="3200400" y="5737320"/>
            <a:ext cx="6579360" cy="580320"/>
          </a:xfrm>
          <a:prstGeom prst="rect">
            <a:avLst/>
          </a:prstGeom>
          <a:solidFill>
            <a:srgbClr val="4C483D"/>
          </a:solidFill>
          <a:ln>
            <a:noFill/>
          </a:ln>
        </p:spPr>
        <p:style>
          <a:lnRef idx="0">
            <a:scrgbClr r="0" g="0" b="0"/>
          </a:lnRef>
          <a:fillRef idx="0">
            <a:scrgbClr r="0" g="0" b="0"/>
          </a:fillRef>
          <a:effectRef idx="0">
            <a:scrgbClr r="0" g="0" b="0"/>
          </a:effectRef>
          <a:fontRef idx="minor"/>
        </p:style>
      </p:sp>
      <p:sp>
        <p:nvSpPr>
          <p:cNvPr id="274" name="CustomShape 5"/>
          <p:cNvSpPr/>
          <p:nvPr/>
        </p:nvSpPr>
        <p:spPr>
          <a:xfrm>
            <a:off x="11760120" y="6370560"/>
            <a:ext cx="430920" cy="432720"/>
          </a:xfrm>
          <a:prstGeom prst="rect">
            <a:avLst/>
          </a:prstGeom>
          <a:solidFill>
            <a:srgbClr val="4C483D"/>
          </a:solid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fld id="{CEF8CA28-EBDC-4E9D-8239-5B2EA2BCC80F}" type="slidenum">
              <a:rPr lang="de-DE" sz="1200" b="0" strike="noStrike" spc="-1">
                <a:solidFill>
                  <a:srgbClr val="FFFFFF"/>
                </a:solidFill>
                <a:latin typeface="Corbel"/>
                <a:ea typeface="DejaVu Sans"/>
              </a:rPr>
              <a:t>5</a:t>
            </a:fld>
            <a:endParaRPr lang="de-DE" sz="12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838080" y="1803960"/>
            <a:ext cx="3949920" cy="1208520"/>
          </a:xfrm>
          <a:custGeom>
            <a:avLst/>
            <a:gdLst/>
            <a:ahLst/>
            <a:cxnLst/>
            <a:rect l="0" t="0" r="r" b="b"/>
            <a:pathLst>
              <a:path w="10974" h="3359">
                <a:moveTo>
                  <a:pt x="559" y="0"/>
                </a:moveTo>
                <a:lnTo>
                  <a:pt x="559" y="0"/>
                </a:lnTo>
                <a:lnTo>
                  <a:pt x="530" y="1"/>
                </a:lnTo>
                <a:lnTo>
                  <a:pt x="501" y="3"/>
                </a:lnTo>
                <a:lnTo>
                  <a:pt x="472" y="7"/>
                </a:lnTo>
                <a:lnTo>
                  <a:pt x="443" y="12"/>
                </a:lnTo>
                <a:lnTo>
                  <a:pt x="414" y="19"/>
                </a:lnTo>
                <a:lnTo>
                  <a:pt x="386" y="27"/>
                </a:lnTo>
                <a:lnTo>
                  <a:pt x="359" y="37"/>
                </a:lnTo>
                <a:lnTo>
                  <a:pt x="332" y="48"/>
                </a:lnTo>
                <a:lnTo>
                  <a:pt x="305" y="61"/>
                </a:lnTo>
                <a:lnTo>
                  <a:pt x="280" y="75"/>
                </a:lnTo>
                <a:lnTo>
                  <a:pt x="255" y="90"/>
                </a:lnTo>
                <a:lnTo>
                  <a:pt x="230" y="107"/>
                </a:lnTo>
                <a:lnTo>
                  <a:pt x="207" y="125"/>
                </a:lnTo>
                <a:lnTo>
                  <a:pt x="185" y="144"/>
                </a:lnTo>
                <a:lnTo>
                  <a:pt x="164" y="164"/>
                </a:lnTo>
                <a:lnTo>
                  <a:pt x="144" y="185"/>
                </a:lnTo>
                <a:lnTo>
                  <a:pt x="125" y="207"/>
                </a:lnTo>
                <a:lnTo>
                  <a:pt x="107" y="230"/>
                </a:lnTo>
                <a:lnTo>
                  <a:pt x="90" y="255"/>
                </a:lnTo>
                <a:lnTo>
                  <a:pt x="75" y="279"/>
                </a:lnTo>
                <a:lnTo>
                  <a:pt x="61" y="305"/>
                </a:lnTo>
                <a:lnTo>
                  <a:pt x="48" y="332"/>
                </a:lnTo>
                <a:lnTo>
                  <a:pt x="37" y="359"/>
                </a:lnTo>
                <a:lnTo>
                  <a:pt x="27" y="386"/>
                </a:lnTo>
                <a:lnTo>
                  <a:pt x="19" y="414"/>
                </a:lnTo>
                <a:lnTo>
                  <a:pt x="12" y="443"/>
                </a:lnTo>
                <a:lnTo>
                  <a:pt x="7" y="472"/>
                </a:lnTo>
                <a:lnTo>
                  <a:pt x="3" y="501"/>
                </a:lnTo>
                <a:lnTo>
                  <a:pt x="1" y="530"/>
                </a:lnTo>
                <a:lnTo>
                  <a:pt x="0" y="559"/>
                </a:lnTo>
                <a:lnTo>
                  <a:pt x="0" y="2798"/>
                </a:lnTo>
                <a:lnTo>
                  <a:pt x="0" y="2798"/>
                </a:lnTo>
                <a:lnTo>
                  <a:pt x="1" y="2827"/>
                </a:lnTo>
                <a:lnTo>
                  <a:pt x="3" y="2856"/>
                </a:lnTo>
                <a:lnTo>
                  <a:pt x="7" y="2885"/>
                </a:lnTo>
                <a:lnTo>
                  <a:pt x="12" y="2914"/>
                </a:lnTo>
                <a:lnTo>
                  <a:pt x="19" y="2943"/>
                </a:lnTo>
                <a:lnTo>
                  <a:pt x="27" y="2971"/>
                </a:lnTo>
                <a:lnTo>
                  <a:pt x="37" y="2998"/>
                </a:lnTo>
                <a:lnTo>
                  <a:pt x="48" y="3025"/>
                </a:lnTo>
                <a:lnTo>
                  <a:pt x="61" y="3052"/>
                </a:lnTo>
                <a:lnTo>
                  <a:pt x="75" y="3078"/>
                </a:lnTo>
                <a:lnTo>
                  <a:pt x="90" y="3102"/>
                </a:lnTo>
                <a:lnTo>
                  <a:pt x="107" y="3127"/>
                </a:lnTo>
                <a:lnTo>
                  <a:pt x="125" y="3150"/>
                </a:lnTo>
                <a:lnTo>
                  <a:pt x="144" y="3172"/>
                </a:lnTo>
                <a:lnTo>
                  <a:pt x="164" y="3193"/>
                </a:lnTo>
                <a:lnTo>
                  <a:pt x="185" y="3213"/>
                </a:lnTo>
                <a:lnTo>
                  <a:pt x="207" y="3232"/>
                </a:lnTo>
                <a:lnTo>
                  <a:pt x="230" y="3250"/>
                </a:lnTo>
                <a:lnTo>
                  <a:pt x="255" y="3267"/>
                </a:lnTo>
                <a:lnTo>
                  <a:pt x="280" y="3282"/>
                </a:lnTo>
                <a:lnTo>
                  <a:pt x="305" y="3296"/>
                </a:lnTo>
                <a:lnTo>
                  <a:pt x="332" y="3309"/>
                </a:lnTo>
                <a:lnTo>
                  <a:pt x="359" y="3320"/>
                </a:lnTo>
                <a:lnTo>
                  <a:pt x="386" y="3330"/>
                </a:lnTo>
                <a:lnTo>
                  <a:pt x="414" y="3338"/>
                </a:lnTo>
                <a:lnTo>
                  <a:pt x="443" y="3345"/>
                </a:lnTo>
                <a:lnTo>
                  <a:pt x="472" y="3350"/>
                </a:lnTo>
                <a:lnTo>
                  <a:pt x="501" y="3354"/>
                </a:lnTo>
                <a:lnTo>
                  <a:pt x="530" y="3356"/>
                </a:lnTo>
                <a:lnTo>
                  <a:pt x="559" y="3357"/>
                </a:lnTo>
                <a:lnTo>
                  <a:pt x="10413" y="3358"/>
                </a:lnTo>
                <a:lnTo>
                  <a:pt x="10413" y="3357"/>
                </a:lnTo>
                <a:lnTo>
                  <a:pt x="10442" y="3356"/>
                </a:lnTo>
                <a:lnTo>
                  <a:pt x="10471" y="3354"/>
                </a:lnTo>
                <a:lnTo>
                  <a:pt x="10500" y="3350"/>
                </a:lnTo>
                <a:lnTo>
                  <a:pt x="10529" y="3345"/>
                </a:lnTo>
                <a:lnTo>
                  <a:pt x="10558" y="3338"/>
                </a:lnTo>
                <a:lnTo>
                  <a:pt x="10586" y="3330"/>
                </a:lnTo>
                <a:lnTo>
                  <a:pt x="10613" y="3320"/>
                </a:lnTo>
                <a:lnTo>
                  <a:pt x="10640" y="3309"/>
                </a:lnTo>
                <a:lnTo>
                  <a:pt x="10667" y="3296"/>
                </a:lnTo>
                <a:lnTo>
                  <a:pt x="10692" y="3282"/>
                </a:lnTo>
                <a:lnTo>
                  <a:pt x="10717" y="3267"/>
                </a:lnTo>
                <a:lnTo>
                  <a:pt x="10741" y="3250"/>
                </a:lnTo>
                <a:lnTo>
                  <a:pt x="10764" y="3233"/>
                </a:lnTo>
                <a:lnTo>
                  <a:pt x="10787" y="3214"/>
                </a:lnTo>
                <a:lnTo>
                  <a:pt x="10808" y="3194"/>
                </a:lnTo>
                <a:lnTo>
                  <a:pt x="10828" y="3172"/>
                </a:lnTo>
                <a:lnTo>
                  <a:pt x="10847" y="3150"/>
                </a:lnTo>
                <a:lnTo>
                  <a:pt x="10865" y="3127"/>
                </a:lnTo>
                <a:lnTo>
                  <a:pt x="10881" y="3103"/>
                </a:lnTo>
                <a:lnTo>
                  <a:pt x="10897" y="3078"/>
                </a:lnTo>
                <a:lnTo>
                  <a:pt x="10911" y="3052"/>
                </a:lnTo>
                <a:lnTo>
                  <a:pt x="10923" y="3026"/>
                </a:lnTo>
                <a:lnTo>
                  <a:pt x="10935" y="2999"/>
                </a:lnTo>
                <a:lnTo>
                  <a:pt x="10944" y="2972"/>
                </a:lnTo>
                <a:lnTo>
                  <a:pt x="10953" y="2943"/>
                </a:lnTo>
                <a:lnTo>
                  <a:pt x="10960" y="2915"/>
                </a:lnTo>
                <a:lnTo>
                  <a:pt x="10965" y="2886"/>
                </a:lnTo>
                <a:lnTo>
                  <a:pt x="10969" y="2857"/>
                </a:lnTo>
                <a:lnTo>
                  <a:pt x="10971" y="2828"/>
                </a:lnTo>
                <a:lnTo>
                  <a:pt x="10972" y="2799"/>
                </a:lnTo>
                <a:lnTo>
                  <a:pt x="10973" y="559"/>
                </a:lnTo>
                <a:lnTo>
                  <a:pt x="10972" y="559"/>
                </a:lnTo>
                <a:lnTo>
                  <a:pt x="10971" y="530"/>
                </a:lnTo>
                <a:lnTo>
                  <a:pt x="10969" y="501"/>
                </a:lnTo>
                <a:lnTo>
                  <a:pt x="10965" y="472"/>
                </a:lnTo>
                <a:lnTo>
                  <a:pt x="10960" y="443"/>
                </a:lnTo>
                <a:lnTo>
                  <a:pt x="10953" y="414"/>
                </a:lnTo>
                <a:lnTo>
                  <a:pt x="10945" y="386"/>
                </a:lnTo>
                <a:lnTo>
                  <a:pt x="10935" y="359"/>
                </a:lnTo>
                <a:lnTo>
                  <a:pt x="10924" y="332"/>
                </a:lnTo>
                <a:lnTo>
                  <a:pt x="10911" y="305"/>
                </a:lnTo>
                <a:lnTo>
                  <a:pt x="10897" y="280"/>
                </a:lnTo>
                <a:lnTo>
                  <a:pt x="10882" y="255"/>
                </a:lnTo>
                <a:lnTo>
                  <a:pt x="10865" y="231"/>
                </a:lnTo>
                <a:lnTo>
                  <a:pt x="10848" y="208"/>
                </a:lnTo>
                <a:lnTo>
                  <a:pt x="10829" y="185"/>
                </a:lnTo>
                <a:lnTo>
                  <a:pt x="10809" y="164"/>
                </a:lnTo>
                <a:lnTo>
                  <a:pt x="10787" y="144"/>
                </a:lnTo>
                <a:lnTo>
                  <a:pt x="10765" y="125"/>
                </a:lnTo>
                <a:lnTo>
                  <a:pt x="10742" y="107"/>
                </a:lnTo>
                <a:lnTo>
                  <a:pt x="10718" y="91"/>
                </a:lnTo>
                <a:lnTo>
                  <a:pt x="10693" y="75"/>
                </a:lnTo>
                <a:lnTo>
                  <a:pt x="10667" y="61"/>
                </a:lnTo>
                <a:lnTo>
                  <a:pt x="10641" y="49"/>
                </a:lnTo>
                <a:lnTo>
                  <a:pt x="10614" y="37"/>
                </a:lnTo>
                <a:lnTo>
                  <a:pt x="10587" y="28"/>
                </a:lnTo>
                <a:lnTo>
                  <a:pt x="10558" y="19"/>
                </a:lnTo>
                <a:lnTo>
                  <a:pt x="10530" y="12"/>
                </a:lnTo>
                <a:lnTo>
                  <a:pt x="10501" y="7"/>
                </a:lnTo>
                <a:lnTo>
                  <a:pt x="10472" y="3"/>
                </a:lnTo>
                <a:lnTo>
                  <a:pt x="10443" y="1"/>
                </a:lnTo>
                <a:lnTo>
                  <a:pt x="10414" y="0"/>
                </a:lnTo>
                <a:lnTo>
                  <a:pt x="559" y="0"/>
                </a:lnTo>
              </a:path>
            </a:pathLst>
          </a:cu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800" b="1" strike="noStrike" spc="-1" dirty="0">
                <a:solidFill>
                  <a:srgbClr val="FFFFFF"/>
                </a:solidFill>
                <a:latin typeface="Calibri"/>
                <a:ea typeface="Microsoft YaHei"/>
              </a:rPr>
              <a:t>Bachelor Sc. Psychologie</a:t>
            </a:r>
            <a:endParaRPr lang="de-DE" sz="1800" b="0" strike="noStrike" spc="-1" dirty="0">
              <a:latin typeface="Arial"/>
            </a:endParaRPr>
          </a:p>
          <a:p>
            <a:pPr algn="ctr">
              <a:lnSpc>
                <a:spcPct val="100000"/>
              </a:lnSpc>
            </a:pPr>
            <a:r>
              <a:rPr lang="de-DE" sz="1800" b="0" strike="noStrike" spc="-1" dirty="0">
                <a:solidFill>
                  <a:srgbClr val="FFFFFF"/>
                </a:solidFill>
                <a:latin typeface="Calibri"/>
                <a:ea typeface="Microsoft YaHei"/>
              </a:rPr>
              <a:t>6 Semester Regelstudienzeit</a:t>
            </a:r>
            <a:endParaRPr lang="de-DE" sz="1800" b="0" strike="noStrike" spc="-1" dirty="0">
              <a:latin typeface="Arial"/>
            </a:endParaRPr>
          </a:p>
        </p:txBody>
      </p:sp>
      <p:sp>
        <p:nvSpPr>
          <p:cNvPr id="240" name="CustomShape 2"/>
          <p:cNvSpPr/>
          <p:nvPr/>
        </p:nvSpPr>
        <p:spPr>
          <a:xfrm>
            <a:off x="838080" y="3186720"/>
            <a:ext cx="3949920" cy="1182600"/>
          </a:xfrm>
          <a:custGeom>
            <a:avLst/>
            <a:gdLst/>
            <a:ahLst/>
            <a:cxnLst/>
            <a:rect l="0" t="0" r="r" b="b"/>
            <a:pathLst>
              <a:path w="10974" h="3287">
                <a:moveTo>
                  <a:pt x="547" y="0"/>
                </a:moveTo>
                <a:lnTo>
                  <a:pt x="547" y="0"/>
                </a:lnTo>
                <a:lnTo>
                  <a:pt x="518" y="1"/>
                </a:lnTo>
                <a:lnTo>
                  <a:pt x="490" y="3"/>
                </a:lnTo>
                <a:lnTo>
                  <a:pt x="461" y="7"/>
                </a:lnTo>
                <a:lnTo>
                  <a:pt x="433" y="12"/>
                </a:lnTo>
                <a:lnTo>
                  <a:pt x="405" y="19"/>
                </a:lnTo>
                <a:lnTo>
                  <a:pt x="378" y="27"/>
                </a:lnTo>
                <a:lnTo>
                  <a:pt x="351" y="36"/>
                </a:lnTo>
                <a:lnTo>
                  <a:pt x="325" y="47"/>
                </a:lnTo>
                <a:lnTo>
                  <a:pt x="299" y="60"/>
                </a:lnTo>
                <a:lnTo>
                  <a:pt x="274" y="73"/>
                </a:lnTo>
                <a:lnTo>
                  <a:pt x="249" y="88"/>
                </a:lnTo>
                <a:lnTo>
                  <a:pt x="225" y="104"/>
                </a:lnTo>
                <a:lnTo>
                  <a:pt x="203" y="122"/>
                </a:lnTo>
                <a:lnTo>
                  <a:pt x="181" y="140"/>
                </a:lnTo>
                <a:lnTo>
                  <a:pt x="160" y="160"/>
                </a:lnTo>
                <a:lnTo>
                  <a:pt x="140" y="181"/>
                </a:lnTo>
                <a:lnTo>
                  <a:pt x="122" y="203"/>
                </a:lnTo>
                <a:lnTo>
                  <a:pt x="104" y="225"/>
                </a:lnTo>
                <a:lnTo>
                  <a:pt x="88" y="249"/>
                </a:lnTo>
                <a:lnTo>
                  <a:pt x="73" y="273"/>
                </a:lnTo>
                <a:lnTo>
                  <a:pt x="60" y="299"/>
                </a:lnTo>
                <a:lnTo>
                  <a:pt x="47" y="325"/>
                </a:lnTo>
                <a:lnTo>
                  <a:pt x="36" y="351"/>
                </a:lnTo>
                <a:lnTo>
                  <a:pt x="27" y="378"/>
                </a:lnTo>
                <a:lnTo>
                  <a:pt x="19" y="405"/>
                </a:lnTo>
                <a:lnTo>
                  <a:pt x="12" y="433"/>
                </a:lnTo>
                <a:lnTo>
                  <a:pt x="7" y="461"/>
                </a:lnTo>
                <a:lnTo>
                  <a:pt x="3" y="490"/>
                </a:lnTo>
                <a:lnTo>
                  <a:pt x="1" y="518"/>
                </a:lnTo>
                <a:lnTo>
                  <a:pt x="0" y="547"/>
                </a:lnTo>
                <a:lnTo>
                  <a:pt x="0" y="2738"/>
                </a:lnTo>
                <a:lnTo>
                  <a:pt x="0" y="2738"/>
                </a:lnTo>
                <a:lnTo>
                  <a:pt x="1" y="2767"/>
                </a:lnTo>
                <a:lnTo>
                  <a:pt x="3" y="2795"/>
                </a:lnTo>
                <a:lnTo>
                  <a:pt x="7" y="2824"/>
                </a:lnTo>
                <a:lnTo>
                  <a:pt x="12" y="2852"/>
                </a:lnTo>
                <a:lnTo>
                  <a:pt x="19" y="2880"/>
                </a:lnTo>
                <a:lnTo>
                  <a:pt x="27" y="2907"/>
                </a:lnTo>
                <a:lnTo>
                  <a:pt x="36" y="2934"/>
                </a:lnTo>
                <a:lnTo>
                  <a:pt x="47" y="2960"/>
                </a:lnTo>
                <a:lnTo>
                  <a:pt x="60" y="2986"/>
                </a:lnTo>
                <a:lnTo>
                  <a:pt x="73" y="3012"/>
                </a:lnTo>
                <a:lnTo>
                  <a:pt x="88" y="3036"/>
                </a:lnTo>
                <a:lnTo>
                  <a:pt x="104" y="3060"/>
                </a:lnTo>
                <a:lnTo>
                  <a:pt x="122" y="3082"/>
                </a:lnTo>
                <a:lnTo>
                  <a:pt x="140" y="3104"/>
                </a:lnTo>
                <a:lnTo>
                  <a:pt x="160" y="3125"/>
                </a:lnTo>
                <a:lnTo>
                  <a:pt x="181" y="3145"/>
                </a:lnTo>
                <a:lnTo>
                  <a:pt x="203" y="3163"/>
                </a:lnTo>
                <a:lnTo>
                  <a:pt x="225" y="3181"/>
                </a:lnTo>
                <a:lnTo>
                  <a:pt x="249" y="3197"/>
                </a:lnTo>
                <a:lnTo>
                  <a:pt x="274" y="3212"/>
                </a:lnTo>
                <a:lnTo>
                  <a:pt x="299" y="3225"/>
                </a:lnTo>
                <a:lnTo>
                  <a:pt x="325" y="3238"/>
                </a:lnTo>
                <a:lnTo>
                  <a:pt x="351" y="3249"/>
                </a:lnTo>
                <a:lnTo>
                  <a:pt x="378" y="3258"/>
                </a:lnTo>
                <a:lnTo>
                  <a:pt x="405" y="3266"/>
                </a:lnTo>
                <a:lnTo>
                  <a:pt x="433" y="3273"/>
                </a:lnTo>
                <a:lnTo>
                  <a:pt x="461" y="3278"/>
                </a:lnTo>
                <a:lnTo>
                  <a:pt x="490" y="3282"/>
                </a:lnTo>
                <a:lnTo>
                  <a:pt x="518" y="3284"/>
                </a:lnTo>
                <a:lnTo>
                  <a:pt x="547" y="3285"/>
                </a:lnTo>
                <a:lnTo>
                  <a:pt x="10425" y="3286"/>
                </a:lnTo>
                <a:lnTo>
                  <a:pt x="10425" y="3285"/>
                </a:lnTo>
                <a:lnTo>
                  <a:pt x="10454" y="3284"/>
                </a:lnTo>
                <a:lnTo>
                  <a:pt x="10482" y="3282"/>
                </a:lnTo>
                <a:lnTo>
                  <a:pt x="10510" y="3278"/>
                </a:lnTo>
                <a:lnTo>
                  <a:pt x="10539" y="3273"/>
                </a:lnTo>
                <a:lnTo>
                  <a:pt x="10566" y="3266"/>
                </a:lnTo>
                <a:lnTo>
                  <a:pt x="10594" y="3258"/>
                </a:lnTo>
                <a:lnTo>
                  <a:pt x="10621" y="3249"/>
                </a:lnTo>
                <a:lnTo>
                  <a:pt x="10647" y="3238"/>
                </a:lnTo>
                <a:lnTo>
                  <a:pt x="10673" y="3226"/>
                </a:lnTo>
                <a:lnTo>
                  <a:pt x="10698" y="3212"/>
                </a:lnTo>
                <a:lnTo>
                  <a:pt x="10723" y="3197"/>
                </a:lnTo>
                <a:lnTo>
                  <a:pt x="10746" y="3181"/>
                </a:lnTo>
                <a:lnTo>
                  <a:pt x="10769" y="3163"/>
                </a:lnTo>
                <a:lnTo>
                  <a:pt x="10791" y="3145"/>
                </a:lnTo>
                <a:lnTo>
                  <a:pt x="10811" y="3125"/>
                </a:lnTo>
                <a:lnTo>
                  <a:pt x="10831" y="3104"/>
                </a:lnTo>
                <a:lnTo>
                  <a:pt x="10850" y="3083"/>
                </a:lnTo>
                <a:lnTo>
                  <a:pt x="10867" y="3060"/>
                </a:lnTo>
                <a:lnTo>
                  <a:pt x="10883" y="3036"/>
                </a:lnTo>
                <a:lnTo>
                  <a:pt x="10898" y="3012"/>
                </a:lnTo>
                <a:lnTo>
                  <a:pt x="10912" y="2987"/>
                </a:lnTo>
                <a:lnTo>
                  <a:pt x="10924" y="2961"/>
                </a:lnTo>
                <a:lnTo>
                  <a:pt x="10935" y="2935"/>
                </a:lnTo>
                <a:lnTo>
                  <a:pt x="10945" y="2908"/>
                </a:lnTo>
                <a:lnTo>
                  <a:pt x="10953" y="2880"/>
                </a:lnTo>
                <a:lnTo>
                  <a:pt x="10960" y="2853"/>
                </a:lnTo>
                <a:lnTo>
                  <a:pt x="10965" y="2824"/>
                </a:lnTo>
                <a:lnTo>
                  <a:pt x="10969" y="2796"/>
                </a:lnTo>
                <a:lnTo>
                  <a:pt x="10971" y="2768"/>
                </a:lnTo>
                <a:lnTo>
                  <a:pt x="10972" y="2739"/>
                </a:lnTo>
                <a:lnTo>
                  <a:pt x="10973" y="547"/>
                </a:lnTo>
                <a:lnTo>
                  <a:pt x="10972" y="547"/>
                </a:lnTo>
                <a:lnTo>
                  <a:pt x="10971" y="518"/>
                </a:lnTo>
                <a:lnTo>
                  <a:pt x="10969" y="490"/>
                </a:lnTo>
                <a:lnTo>
                  <a:pt x="10965" y="462"/>
                </a:lnTo>
                <a:lnTo>
                  <a:pt x="10960" y="433"/>
                </a:lnTo>
                <a:lnTo>
                  <a:pt x="10953" y="406"/>
                </a:lnTo>
                <a:lnTo>
                  <a:pt x="10945" y="378"/>
                </a:lnTo>
                <a:lnTo>
                  <a:pt x="10936" y="351"/>
                </a:lnTo>
                <a:lnTo>
                  <a:pt x="10925" y="325"/>
                </a:lnTo>
                <a:lnTo>
                  <a:pt x="10913" y="299"/>
                </a:lnTo>
                <a:lnTo>
                  <a:pt x="10899" y="274"/>
                </a:lnTo>
                <a:lnTo>
                  <a:pt x="10884" y="249"/>
                </a:lnTo>
                <a:lnTo>
                  <a:pt x="10868" y="226"/>
                </a:lnTo>
                <a:lnTo>
                  <a:pt x="10850" y="203"/>
                </a:lnTo>
                <a:lnTo>
                  <a:pt x="10832" y="181"/>
                </a:lnTo>
                <a:lnTo>
                  <a:pt x="10812" y="161"/>
                </a:lnTo>
                <a:lnTo>
                  <a:pt x="10791" y="141"/>
                </a:lnTo>
                <a:lnTo>
                  <a:pt x="10770" y="122"/>
                </a:lnTo>
                <a:lnTo>
                  <a:pt x="10747" y="105"/>
                </a:lnTo>
                <a:lnTo>
                  <a:pt x="10723" y="89"/>
                </a:lnTo>
                <a:lnTo>
                  <a:pt x="10699" y="74"/>
                </a:lnTo>
                <a:lnTo>
                  <a:pt x="10674" y="60"/>
                </a:lnTo>
                <a:lnTo>
                  <a:pt x="10648" y="48"/>
                </a:lnTo>
                <a:lnTo>
                  <a:pt x="10622" y="37"/>
                </a:lnTo>
                <a:lnTo>
                  <a:pt x="10595" y="27"/>
                </a:lnTo>
                <a:lnTo>
                  <a:pt x="10567" y="19"/>
                </a:lnTo>
                <a:lnTo>
                  <a:pt x="10540" y="12"/>
                </a:lnTo>
                <a:lnTo>
                  <a:pt x="10511" y="7"/>
                </a:lnTo>
                <a:lnTo>
                  <a:pt x="10483" y="3"/>
                </a:lnTo>
                <a:lnTo>
                  <a:pt x="10455" y="1"/>
                </a:lnTo>
                <a:lnTo>
                  <a:pt x="10426" y="0"/>
                </a:lnTo>
                <a:lnTo>
                  <a:pt x="547" y="0"/>
                </a:lnTo>
              </a:path>
            </a:pathLst>
          </a:cu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800" b="1" strike="noStrike" spc="-1" dirty="0">
                <a:solidFill>
                  <a:srgbClr val="FFFFFF"/>
                </a:solidFill>
                <a:latin typeface="Calibri"/>
                <a:ea typeface="Microsoft YaHei"/>
              </a:rPr>
              <a:t>Master Sc. Psychologie</a:t>
            </a:r>
            <a:endParaRPr lang="de-DE" sz="1800" b="0" strike="noStrike" spc="-1" dirty="0">
              <a:latin typeface="Arial"/>
            </a:endParaRPr>
          </a:p>
          <a:p>
            <a:pPr algn="ctr">
              <a:lnSpc>
                <a:spcPct val="100000"/>
              </a:lnSpc>
            </a:pPr>
            <a:r>
              <a:rPr lang="de-DE" sz="1800" b="0" strike="noStrike" spc="-1" dirty="0">
                <a:solidFill>
                  <a:srgbClr val="FFFFFF"/>
                </a:solidFill>
                <a:latin typeface="Calibri"/>
                <a:ea typeface="Microsoft YaHei"/>
              </a:rPr>
              <a:t>4 Semester Regelstudienzeit</a:t>
            </a:r>
            <a:endParaRPr lang="de-DE" sz="1800" b="0" strike="noStrike" spc="-1" dirty="0">
              <a:latin typeface="Arial"/>
            </a:endParaRPr>
          </a:p>
        </p:txBody>
      </p:sp>
      <p:sp>
        <p:nvSpPr>
          <p:cNvPr id="241" name="CustomShape 3"/>
          <p:cNvSpPr/>
          <p:nvPr/>
        </p:nvSpPr>
        <p:spPr>
          <a:xfrm>
            <a:off x="838080" y="4537440"/>
            <a:ext cx="3949920" cy="1186920"/>
          </a:xfrm>
          <a:custGeom>
            <a:avLst/>
            <a:gdLst/>
            <a:ahLst/>
            <a:cxnLst/>
            <a:rect l="0" t="0" r="r" b="b"/>
            <a:pathLst>
              <a:path w="10974" h="3298">
                <a:moveTo>
                  <a:pt x="549" y="0"/>
                </a:moveTo>
                <a:lnTo>
                  <a:pt x="549" y="0"/>
                </a:lnTo>
                <a:lnTo>
                  <a:pt x="520" y="1"/>
                </a:lnTo>
                <a:lnTo>
                  <a:pt x="492" y="3"/>
                </a:lnTo>
                <a:lnTo>
                  <a:pt x="463" y="7"/>
                </a:lnTo>
                <a:lnTo>
                  <a:pt x="435" y="12"/>
                </a:lnTo>
                <a:lnTo>
                  <a:pt x="407" y="19"/>
                </a:lnTo>
                <a:lnTo>
                  <a:pt x="379" y="27"/>
                </a:lnTo>
                <a:lnTo>
                  <a:pt x="352" y="36"/>
                </a:lnTo>
                <a:lnTo>
                  <a:pt x="326" y="47"/>
                </a:lnTo>
                <a:lnTo>
                  <a:pt x="300" y="60"/>
                </a:lnTo>
                <a:lnTo>
                  <a:pt x="275" y="74"/>
                </a:lnTo>
                <a:lnTo>
                  <a:pt x="250" y="89"/>
                </a:lnTo>
                <a:lnTo>
                  <a:pt x="226" y="105"/>
                </a:lnTo>
                <a:lnTo>
                  <a:pt x="204" y="122"/>
                </a:lnTo>
                <a:lnTo>
                  <a:pt x="182" y="141"/>
                </a:lnTo>
                <a:lnTo>
                  <a:pt x="161" y="161"/>
                </a:lnTo>
                <a:lnTo>
                  <a:pt x="141" y="182"/>
                </a:lnTo>
                <a:lnTo>
                  <a:pt x="122" y="204"/>
                </a:lnTo>
                <a:lnTo>
                  <a:pt x="105" y="226"/>
                </a:lnTo>
                <a:lnTo>
                  <a:pt x="89" y="250"/>
                </a:lnTo>
                <a:lnTo>
                  <a:pt x="74" y="274"/>
                </a:lnTo>
                <a:lnTo>
                  <a:pt x="60" y="300"/>
                </a:lnTo>
                <a:lnTo>
                  <a:pt x="47" y="326"/>
                </a:lnTo>
                <a:lnTo>
                  <a:pt x="36" y="352"/>
                </a:lnTo>
                <a:lnTo>
                  <a:pt x="27" y="379"/>
                </a:lnTo>
                <a:lnTo>
                  <a:pt x="19" y="407"/>
                </a:lnTo>
                <a:lnTo>
                  <a:pt x="12" y="435"/>
                </a:lnTo>
                <a:lnTo>
                  <a:pt x="7" y="463"/>
                </a:lnTo>
                <a:lnTo>
                  <a:pt x="3" y="492"/>
                </a:lnTo>
                <a:lnTo>
                  <a:pt x="1" y="520"/>
                </a:lnTo>
                <a:lnTo>
                  <a:pt x="0" y="549"/>
                </a:lnTo>
                <a:lnTo>
                  <a:pt x="0" y="2748"/>
                </a:lnTo>
                <a:lnTo>
                  <a:pt x="0" y="2748"/>
                </a:lnTo>
                <a:lnTo>
                  <a:pt x="1" y="2777"/>
                </a:lnTo>
                <a:lnTo>
                  <a:pt x="3" y="2805"/>
                </a:lnTo>
                <a:lnTo>
                  <a:pt x="7" y="2834"/>
                </a:lnTo>
                <a:lnTo>
                  <a:pt x="12" y="2862"/>
                </a:lnTo>
                <a:lnTo>
                  <a:pt x="19" y="2890"/>
                </a:lnTo>
                <a:lnTo>
                  <a:pt x="27" y="2918"/>
                </a:lnTo>
                <a:lnTo>
                  <a:pt x="36" y="2945"/>
                </a:lnTo>
                <a:lnTo>
                  <a:pt x="47" y="2971"/>
                </a:lnTo>
                <a:lnTo>
                  <a:pt x="60" y="2997"/>
                </a:lnTo>
                <a:lnTo>
                  <a:pt x="74" y="3023"/>
                </a:lnTo>
                <a:lnTo>
                  <a:pt x="89" y="3047"/>
                </a:lnTo>
                <a:lnTo>
                  <a:pt x="105" y="3071"/>
                </a:lnTo>
                <a:lnTo>
                  <a:pt x="122" y="3093"/>
                </a:lnTo>
                <a:lnTo>
                  <a:pt x="141" y="3115"/>
                </a:lnTo>
                <a:lnTo>
                  <a:pt x="161" y="3136"/>
                </a:lnTo>
                <a:lnTo>
                  <a:pt x="182" y="3156"/>
                </a:lnTo>
                <a:lnTo>
                  <a:pt x="204" y="3175"/>
                </a:lnTo>
                <a:lnTo>
                  <a:pt x="226" y="3192"/>
                </a:lnTo>
                <a:lnTo>
                  <a:pt x="250" y="3208"/>
                </a:lnTo>
                <a:lnTo>
                  <a:pt x="275" y="3223"/>
                </a:lnTo>
                <a:lnTo>
                  <a:pt x="300" y="3237"/>
                </a:lnTo>
                <a:lnTo>
                  <a:pt x="326" y="3250"/>
                </a:lnTo>
                <a:lnTo>
                  <a:pt x="352" y="3261"/>
                </a:lnTo>
                <a:lnTo>
                  <a:pt x="379" y="3270"/>
                </a:lnTo>
                <a:lnTo>
                  <a:pt x="407" y="3278"/>
                </a:lnTo>
                <a:lnTo>
                  <a:pt x="435" y="3285"/>
                </a:lnTo>
                <a:lnTo>
                  <a:pt x="463" y="3290"/>
                </a:lnTo>
                <a:lnTo>
                  <a:pt x="492" y="3294"/>
                </a:lnTo>
                <a:lnTo>
                  <a:pt x="520" y="3296"/>
                </a:lnTo>
                <a:lnTo>
                  <a:pt x="549" y="3297"/>
                </a:lnTo>
                <a:lnTo>
                  <a:pt x="10423" y="3297"/>
                </a:lnTo>
                <a:lnTo>
                  <a:pt x="10423" y="3296"/>
                </a:lnTo>
                <a:lnTo>
                  <a:pt x="10452" y="3295"/>
                </a:lnTo>
                <a:lnTo>
                  <a:pt x="10480" y="3293"/>
                </a:lnTo>
                <a:lnTo>
                  <a:pt x="10509" y="3289"/>
                </a:lnTo>
                <a:lnTo>
                  <a:pt x="10537" y="3284"/>
                </a:lnTo>
                <a:lnTo>
                  <a:pt x="10565" y="3277"/>
                </a:lnTo>
                <a:lnTo>
                  <a:pt x="10592" y="3269"/>
                </a:lnTo>
                <a:lnTo>
                  <a:pt x="10620" y="3260"/>
                </a:lnTo>
                <a:lnTo>
                  <a:pt x="10646" y="3249"/>
                </a:lnTo>
                <a:lnTo>
                  <a:pt x="10672" y="3236"/>
                </a:lnTo>
                <a:lnTo>
                  <a:pt x="10697" y="3223"/>
                </a:lnTo>
                <a:lnTo>
                  <a:pt x="10722" y="3208"/>
                </a:lnTo>
                <a:lnTo>
                  <a:pt x="10745" y="3191"/>
                </a:lnTo>
                <a:lnTo>
                  <a:pt x="10768" y="3174"/>
                </a:lnTo>
                <a:lnTo>
                  <a:pt x="10790" y="3155"/>
                </a:lnTo>
                <a:lnTo>
                  <a:pt x="10811" y="3136"/>
                </a:lnTo>
                <a:lnTo>
                  <a:pt x="10831" y="3115"/>
                </a:lnTo>
                <a:lnTo>
                  <a:pt x="10849" y="3093"/>
                </a:lnTo>
                <a:lnTo>
                  <a:pt x="10867" y="3070"/>
                </a:lnTo>
                <a:lnTo>
                  <a:pt x="10883" y="3047"/>
                </a:lnTo>
                <a:lnTo>
                  <a:pt x="10898" y="3022"/>
                </a:lnTo>
                <a:lnTo>
                  <a:pt x="10912" y="2997"/>
                </a:lnTo>
                <a:lnTo>
                  <a:pt x="10924" y="2971"/>
                </a:lnTo>
                <a:lnTo>
                  <a:pt x="10935" y="2944"/>
                </a:lnTo>
                <a:lnTo>
                  <a:pt x="10945" y="2917"/>
                </a:lnTo>
                <a:lnTo>
                  <a:pt x="10953" y="2890"/>
                </a:lnTo>
                <a:lnTo>
                  <a:pt x="10960" y="2862"/>
                </a:lnTo>
                <a:lnTo>
                  <a:pt x="10965" y="2834"/>
                </a:lnTo>
                <a:lnTo>
                  <a:pt x="10969" y="2805"/>
                </a:lnTo>
                <a:lnTo>
                  <a:pt x="10971" y="2777"/>
                </a:lnTo>
                <a:lnTo>
                  <a:pt x="10972" y="2748"/>
                </a:lnTo>
                <a:lnTo>
                  <a:pt x="10973" y="549"/>
                </a:lnTo>
                <a:lnTo>
                  <a:pt x="10972" y="549"/>
                </a:lnTo>
                <a:lnTo>
                  <a:pt x="10971" y="520"/>
                </a:lnTo>
                <a:lnTo>
                  <a:pt x="10969" y="492"/>
                </a:lnTo>
                <a:lnTo>
                  <a:pt x="10965" y="463"/>
                </a:lnTo>
                <a:lnTo>
                  <a:pt x="10960" y="435"/>
                </a:lnTo>
                <a:lnTo>
                  <a:pt x="10953" y="407"/>
                </a:lnTo>
                <a:lnTo>
                  <a:pt x="10945" y="380"/>
                </a:lnTo>
                <a:lnTo>
                  <a:pt x="10936" y="352"/>
                </a:lnTo>
                <a:lnTo>
                  <a:pt x="10925" y="326"/>
                </a:lnTo>
                <a:lnTo>
                  <a:pt x="10912" y="300"/>
                </a:lnTo>
                <a:lnTo>
                  <a:pt x="10899" y="275"/>
                </a:lnTo>
                <a:lnTo>
                  <a:pt x="10884" y="250"/>
                </a:lnTo>
                <a:lnTo>
                  <a:pt x="10867" y="227"/>
                </a:lnTo>
                <a:lnTo>
                  <a:pt x="10850" y="204"/>
                </a:lnTo>
                <a:lnTo>
                  <a:pt x="10831" y="182"/>
                </a:lnTo>
                <a:lnTo>
                  <a:pt x="10812" y="161"/>
                </a:lnTo>
                <a:lnTo>
                  <a:pt x="10791" y="141"/>
                </a:lnTo>
                <a:lnTo>
                  <a:pt x="10769" y="123"/>
                </a:lnTo>
                <a:lnTo>
                  <a:pt x="10746" y="105"/>
                </a:lnTo>
                <a:lnTo>
                  <a:pt x="10723" y="89"/>
                </a:lnTo>
                <a:lnTo>
                  <a:pt x="10698" y="74"/>
                </a:lnTo>
                <a:lnTo>
                  <a:pt x="10673" y="60"/>
                </a:lnTo>
                <a:lnTo>
                  <a:pt x="10647" y="48"/>
                </a:lnTo>
                <a:lnTo>
                  <a:pt x="10620" y="37"/>
                </a:lnTo>
                <a:lnTo>
                  <a:pt x="10593" y="27"/>
                </a:lnTo>
                <a:lnTo>
                  <a:pt x="10566" y="19"/>
                </a:lnTo>
                <a:lnTo>
                  <a:pt x="10538" y="12"/>
                </a:lnTo>
                <a:lnTo>
                  <a:pt x="10510" y="7"/>
                </a:lnTo>
                <a:lnTo>
                  <a:pt x="10481" y="3"/>
                </a:lnTo>
                <a:lnTo>
                  <a:pt x="10453" y="1"/>
                </a:lnTo>
                <a:lnTo>
                  <a:pt x="10424" y="0"/>
                </a:lnTo>
                <a:lnTo>
                  <a:pt x="549" y="0"/>
                </a:lnTo>
              </a:path>
            </a:pathLst>
          </a:cu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800" b="1" strike="noStrike" spc="-1" dirty="0">
                <a:solidFill>
                  <a:srgbClr val="FFFFFF"/>
                </a:solidFill>
                <a:latin typeface="Calibri"/>
                <a:ea typeface="Microsoft YaHei"/>
              </a:rPr>
              <a:t>Ausbildung zu PP/KJP</a:t>
            </a:r>
            <a:endParaRPr lang="de-DE" sz="1800" b="0" strike="noStrike" spc="-1" dirty="0">
              <a:latin typeface="Arial"/>
            </a:endParaRPr>
          </a:p>
          <a:p>
            <a:pPr algn="ctr">
              <a:lnSpc>
                <a:spcPct val="100000"/>
              </a:lnSpc>
            </a:pPr>
            <a:r>
              <a:rPr lang="de-DE" sz="1800" b="0" strike="noStrike" spc="-1" dirty="0">
                <a:solidFill>
                  <a:srgbClr val="FFFFFF"/>
                </a:solidFill>
                <a:latin typeface="Calibri"/>
                <a:ea typeface="Microsoft YaHei"/>
              </a:rPr>
              <a:t>3 - 5 Jahre (Voll-/Teilzeit)</a:t>
            </a:r>
            <a:endParaRPr lang="de-DE" sz="1800" b="0" strike="noStrike" spc="-1" dirty="0">
              <a:latin typeface="Arial"/>
            </a:endParaRPr>
          </a:p>
        </p:txBody>
      </p:sp>
      <p:sp>
        <p:nvSpPr>
          <p:cNvPr id="252" name="TextShape 14"/>
          <p:cNvSpPr txBox="1"/>
          <p:nvPr/>
        </p:nvSpPr>
        <p:spPr>
          <a:xfrm>
            <a:off x="0" y="0"/>
            <a:ext cx="0" cy="0"/>
          </a:xfrm>
          <a:prstGeom prst="rect">
            <a:avLst/>
          </a:prstGeom>
          <a:noFill/>
          <a:ln>
            <a:noFill/>
          </a:ln>
        </p:spPr>
        <p:txBody>
          <a:bodyPr lIns="90000" tIns="45000" rIns="90000" bIns="45000">
            <a:noAutofit/>
          </a:bodyPr>
          <a:lstStyle/>
          <a:p>
            <a:pPr>
              <a:lnSpc>
                <a:spcPct val="100000"/>
              </a:lnSpc>
            </a:pPr>
            <a:fld id="{C5E7E1C7-DB38-49A2-81B2-8207089B0D14}" type="datetime1">
              <a:rPr lang="de-DE" sz="1400" b="1" strike="noStrike" spc="-1">
                <a:solidFill>
                  <a:srgbClr val="FFFFFF"/>
                </a:solidFill>
                <a:latin typeface="Arial"/>
                <a:ea typeface="DejaVu Sans"/>
              </a:rPr>
              <a:t>21.06.22</a:t>
            </a:fld>
            <a:endParaRPr lang="de-DE" sz="1400" b="0" strike="noStrike" spc="-1">
              <a:latin typeface="Times New Roman"/>
            </a:endParaRPr>
          </a:p>
        </p:txBody>
      </p:sp>
      <p:sp>
        <p:nvSpPr>
          <p:cNvPr id="253" name="TextShape 15"/>
          <p:cNvSpPr txBox="1"/>
          <p:nvPr/>
        </p:nvSpPr>
        <p:spPr>
          <a:xfrm>
            <a:off x="11760120" y="6371280"/>
            <a:ext cx="431280" cy="431280"/>
          </a:xfrm>
          <a:prstGeom prst="rect">
            <a:avLst/>
          </a:prstGeom>
          <a:noFill/>
          <a:ln>
            <a:noFill/>
          </a:ln>
        </p:spPr>
        <p:txBody>
          <a:bodyPr lIns="0" tIns="0" rIns="0" bIns="0" anchor="ctr">
            <a:noAutofit/>
          </a:bodyPr>
          <a:lstStyle/>
          <a:p>
            <a:pPr>
              <a:lnSpc>
                <a:spcPct val="100000"/>
              </a:lnSpc>
            </a:pPr>
            <a:fld id="{FA036C75-D9CE-4DA9-A29A-4F858530EE97}" type="slidenum">
              <a:rPr lang="de-DE" sz="1400" b="1" strike="noStrike" spc="-1">
                <a:solidFill>
                  <a:srgbClr val="FFFFFF"/>
                </a:solidFill>
                <a:latin typeface="Arial"/>
                <a:ea typeface="DejaVu Sans"/>
              </a:rPr>
              <a:t>6</a:t>
            </a:fld>
            <a:endParaRPr lang="de-DE" sz="1400" b="0" strike="noStrike" spc="-1">
              <a:latin typeface="Times New Roman"/>
            </a:endParaRPr>
          </a:p>
        </p:txBody>
      </p:sp>
      <p:sp>
        <p:nvSpPr>
          <p:cNvPr id="256" name="TextShape 18"/>
          <p:cNvSpPr txBox="1"/>
          <p:nvPr/>
        </p:nvSpPr>
        <p:spPr>
          <a:xfrm>
            <a:off x="838080" y="588288"/>
            <a:ext cx="10515240" cy="352080"/>
          </a:xfrm>
          <a:prstGeom prst="rect">
            <a:avLst/>
          </a:prstGeom>
          <a:noFill/>
          <a:ln>
            <a:noFill/>
          </a:ln>
        </p:spPr>
        <p:txBody>
          <a:bodyPr lIns="0" tIns="0" rIns="0" bIns="0" anchor="ctr">
            <a:noAutofit/>
          </a:bodyPr>
          <a:lstStyle/>
          <a:p>
            <a:pPr algn="ctr">
              <a:lnSpc>
                <a:spcPct val="90000"/>
              </a:lnSpc>
            </a:pPr>
            <a:r>
              <a:rPr lang="de-DE" sz="4000" b="1" strike="noStrike" spc="-1" dirty="0">
                <a:solidFill>
                  <a:srgbClr val="000000"/>
                </a:solidFill>
                <a:latin typeface="Arial"/>
                <a:ea typeface="DejaVu Sans"/>
              </a:rPr>
              <a:t>Altes System</a:t>
            </a:r>
            <a:endParaRPr lang="de-DE" sz="4000" b="0" strike="noStrike" spc="-1" dirty="0">
              <a:solidFill>
                <a:srgbClr val="000000"/>
              </a:solidFill>
              <a:latin typeface="Arial"/>
            </a:endParaRPr>
          </a:p>
        </p:txBody>
      </p:sp>
      <p:sp>
        <p:nvSpPr>
          <p:cNvPr id="20" name="CustomShape 3">
            <a:extLst>
              <a:ext uri="{FF2B5EF4-FFF2-40B4-BE49-F238E27FC236}">
                <a16:creationId xmlns:a16="http://schemas.microsoft.com/office/drawing/2014/main" id="{B987235A-87B2-778D-D764-E4F74489B9EC}"/>
              </a:ext>
            </a:extLst>
          </p:cNvPr>
          <p:cNvSpPr/>
          <p:nvPr/>
        </p:nvSpPr>
        <p:spPr>
          <a:xfrm>
            <a:off x="851580" y="5695365"/>
            <a:ext cx="7365383" cy="632812"/>
          </a:xfrm>
          <a:custGeom>
            <a:avLst/>
            <a:gdLst/>
            <a:ahLst/>
            <a:cxnLst/>
            <a:rect l="0" t="0" r="r" b="b"/>
            <a:pathLst>
              <a:path w="10974" h="3298">
                <a:moveTo>
                  <a:pt x="549" y="0"/>
                </a:moveTo>
                <a:lnTo>
                  <a:pt x="549" y="0"/>
                </a:lnTo>
                <a:lnTo>
                  <a:pt x="520" y="1"/>
                </a:lnTo>
                <a:lnTo>
                  <a:pt x="492" y="3"/>
                </a:lnTo>
                <a:lnTo>
                  <a:pt x="463" y="7"/>
                </a:lnTo>
                <a:lnTo>
                  <a:pt x="435" y="12"/>
                </a:lnTo>
                <a:lnTo>
                  <a:pt x="407" y="19"/>
                </a:lnTo>
                <a:lnTo>
                  <a:pt x="379" y="27"/>
                </a:lnTo>
                <a:lnTo>
                  <a:pt x="352" y="36"/>
                </a:lnTo>
                <a:lnTo>
                  <a:pt x="326" y="47"/>
                </a:lnTo>
                <a:lnTo>
                  <a:pt x="300" y="60"/>
                </a:lnTo>
                <a:lnTo>
                  <a:pt x="275" y="74"/>
                </a:lnTo>
                <a:lnTo>
                  <a:pt x="250" y="89"/>
                </a:lnTo>
                <a:lnTo>
                  <a:pt x="226" y="105"/>
                </a:lnTo>
                <a:lnTo>
                  <a:pt x="204" y="122"/>
                </a:lnTo>
                <a:lnTo>
                  <a:pt x="182" y="141"/>
                </a:lnTo>
                <a:lnTo>
                  <a:pt x="161" y="161"/>
                </a:lnTo>
                <a:lnTo>
                  <a:pt x="141" y="182"/>
                </a:lnTo>
                <a:lnTo>
                  <a:pt x="122" y="204"/>
                </a:lnTo>
                <a:lnTo>
                  <a:pt x="105" y="226"/>
                </a:lnTo>
                <a:lnTo>
                  <a:pt x="89" y="250"/>
                </a:lnTo>
                <a:lnTo>
                  <a:pt x="74" y="274"/>
                </a:lnTo>
                <a:lnTo>
                  <a:pt x="60" y="300"/>
                </a:lnTo>
                <a:lnTo>
                  <a:pt x="47" y="326"/>
                </a:lnTo>
                <a:lnTo>
                  <a:pt x="36" y="352"/>
                </a:lnTo>
                <a:lnTo>
                  <a:pt x="27" y="379"/>
                </a:lnTo>
                <a:lnTo>
                  <a:pt x="19" y="407"/>
                </a:lnTo>
                <a:lnTo>
                  <a:pt x="12" y="435"/>
                </a:lnTo>
                <a:lnTo>
                  <a:pt x="7" y="463"/>
                </a:lnTo>
                <a:lnTo>
                  <a:pt x="3" y="492"/>
                </a:lnTo>
                <a:lnTo>
                  <a:pt x="1" y="520"/>
                </a:lnTo>
                <a:lnTo>
                  <a:pt x="0" y="549"/>
                </a:lnTo>
                <a:lnTo>
                  <a:pt x="0" y="2748"/>
                </a:lnTo>
                <a:lnTo>
                  <a:pt x="0" y="2748"/>
                </a:lnTo>
                <a:lnTo>
                  <a:pt x="1" y="2777"/>
                </a:lnTo>
                <a:lnTo>
                  <a:pt x="3" y="2805"/>
                </a:lnTo>
                <a:lnTo>
                  <a:pt x="7" y="2834"/>
                </a:lnTo>
                <a:lnTo>
                  <a:pt x="12" y="2862"/>
                </a:lnTo>
                <a:lnTo>
                  <a:pt x="19" y="2890"/>
                </a:lnTo>
                <a:lnTo>
                  <a:pt x="27" y="2918"/>
                </a:lnTo>
                <a:lnTo>
                  <a:pt x="36" y="2945"/>
                </a:lnTo>
                <a:lnTo>
                  <a:pt x="47" y="2971"/>
                </a:lnTo>
                <a:lnTo>
                  <a:pt x="60" y="2997"/>
                </a:lnTo>
                <a:lnTo>
                  <a:pt x="74" y="3023"/>
                </a:lnTo>
                <a:lnTo>
                  <a:pt x="89" y="3047"/>
                </a:lnTo>
                <a:lnTo>
                  <a:pt x="105" y="3071"/>
                </a:lnTo>
                <a:lnTo>
                  <a:pt x="122" y="3093"/>
                </a:lnTo>
                <a:lnTo>
                  <a:pt x="141" y="3115"/>
                </a:lnTo>
                <a:lnTo>
                  <a:pt x="161" y="3136"/>
                </a:lnTo>
                <a:lnTo>
                  <a:pt x="182" y="3156"/>
                </a:lnTo>
                <a:lnTo>
                  <a:pt x="204" y="3175"/>
                </a:lnTo>
                <a:lnTo>
                  <a:pt x="226" y="3192"/>
                </a:lnTo>
                <a:lnTo>
                  <a:pt x="250" y="3208"/>
                </a:lnTo>
                <a:lnTo>
                  <a:pt x="275" y="3223"/>
                </a:lnTo>
                <a:lnTo>
                  <a:pt x="300" y="3237"/>
                </a:lnTo>
                <a:lnTo>
                  <a:pt x="326" y="3250"/>
                </a:lnTo>
                <a:lnTo>
                  <a:pt x="352" y="3261"/>
                </a:lnTo>
                <a:lnTo>
                  <a:pt x="379" y="3270"/>
                </a:lnTo>
                <a:lnTo>
                  <a:pt x="407" y="3278"/>
                </a:lnTo>
                <a:lnTo>
                  <a:pt x="435" y="3285"/>
                </a:lnTo>
                <a:lnTo>
                  <a:pt x="463" y="3290"/>
                </a:lnTo>
                <a:lnTo>
                  <a:pt x="492" y="3294"/>
                </a:lnTo>
                <a:lnTo>
                  <a:pt x="520" y="3296"/>
                </a:lnTo>
                <a:lnTo>
                  <a:pt x="549" y="3297"/>
                </a:lnTo>
                <a:lnTo>
                  <a:pt x="10423" y="3297"/>
                </a:lnTo>
                <a:lnTo>
                  <a:pt x="10423" y="3296"/>
                </a:lnTo>
                <a:lnTo>
                  <a:pt x="10452" y="3295"/>
                </a:lnTo>
                <a:lnTo>
                  <a:pt x="10480" y="3293"/>
                </a:lnTo>
                <a:lnTo>
                  <a:pt x="10509" y="3289"/>
                </a:lnTo>
                <a:lnTo>
                  <a:pt x="10537" y="3284"/>
                </a:lnTo>
                <a:lnTo>
                  <a:pt x="10565" y="3277"/>
                </a:lnTo>
                <a:lnTo>
                  <a:pt x="10592" y="3269"/>
                </a:lnTo>
                <a:lnTo>
                  <a:pt x="10620" y="3260"/>
                </a:lnTo>
                <a:lnTo>
                  <a:pt x="10646" y="3249"/>
                </a:lnTo>
                <a:lnTo>
                  <a:pt x="10672" y="3236"/>
                </a:lnTo>
                <a:lnTo>
                  <a:pt x="10697" y="3223"/>
                </a:lnTo>
                <a:lnTo>
                  <a:pt x="10722" y="3208"/>
                </a:lnTo>
                <a:lnTo>
                  <a:pt x="10745" y="3191"/>
                </a:lnTo>
                <a:lnTo>
                  <a:pt x="10768" y="3174"/>
                </a:lnTo>
                <a:lnTo>
                  <a:pt x="10790" y="3155"/>
                </a:lnTo>
                <a:lnTo>
                  <a:pt x="10811" y="3136"/>
                </a:lnTo>
                <a:lnTo>
                  <a:pt x="10831" y="3115"/>
                </a:lnTo>
                <a:lnTo>
                  <a:pt x="10849" y="3093"/>
                </a:lnTo>
                <a:lnTo>
                  <a:pt x="10867" y="3070"/>
                </a:lnTo>
                <a:lnTo>
                  <a:pt x="10883" y="3047"/>
                </a:lnTo>
                <a:lnTo>
                  <a:pt x="10898" y="3022"/>
                </a:lnTo>
                <a:lnTo>
                  <a:pt x="10912" y="2997"/>
                </a:lnTo>
                <a:lnTo>
                  <a:pt x="10924" y="2971"/>
                </a:lnTo>
                <a:lnTo>
                  <a:pt x="10935" y="2944"/>
                </a:lnTo>
                <a:lnTo>
                  <a:pt x="10945" y="2917"/>
                </a:lnTo>
                <a:lnTo>
                  <a:pt x="10953" y="2890"/>
                </a:lnTo>
                <a:lnTo>
                  <a:pt x="10960" y="2862"/>
                </a:lnTo>
                <a:lnTo>
                  <a:pt x="10965" y="2834"/>
                </a:lnTo>
                <a:lnTo>
                  <a:pt x="10969" y="2805"/>
                </a:lnTo>
                <a:lnTo>
                  <a:pt x="10971" y="2777"/>
                </a:lnTo>
                <a:lnTo>
                  <a:pt x="10972" y="2748"/>
                </a:lnTo>
                <a:lnTo>
                  <a:pt x="10973" y="549"/>
                </a:lnTo>
                <a:lnTo>
                  <a:pt x="10972" y="549"/>
                </a:lnTo>
                <a:lnTo>
                  <a:pt x="10971" y="520"/>
                </a:lnTo>
                <a:lnTo>
                  <a:pt x="10969" y="492"/>
                </a:lnTo>
                <a:lnTo>
                  <a:pt x="10965" y="463"/>
                </a:lnTo>
                <a:lnTo>
                  <a:pt x="10960" y="435"/>
                </a:lnTo>
                <a:lnTo>
                  <a:pt x="10953" y="407"/>
                </a:lnTo>
                <a:lnTo>
                  <a:pt x="10945" y="380"/>
                </a:lnTo>
                <a:lnTo>
                  <a:pt x="10936" y="352"/>
                </a:lnTo>
                <a:lnTo>
                  <a:pt x="10925" y="326"/>
                </a:lnTo>
                <a:lnTo>
                  <a:pt x="10912" y="300"/>
                </a:lnTo>
                <a:lnTo>
                  <a:pt x="10899" y="275"/>
                </a:lnTo>
                <a:lnTo>
                  <a:pt x="10884" y="250"/>
                </a:lnTo>
                <a:lnTo>
                  <a:pt x="10867" y="227"/>
                </a:lnTo>
                <a:lnTo>
                  <a:pt x="10850" y="204"/>
                </a:lnTo>
                <a:lnTo>
                  <a:pt x="10831" y="182"/>
                </a:lnTo>
                <a:lnTo>
                  <a:pt x="10812" y="161"/>
                </a:lnTo>
                <a:lnTo>
                  <a:pt x="10791" y="141"/>
                </a:lnTo>
                <a:lnTo>
                  <a:pt x="10769" y="123"/>
                </a:lnTo>
                <a:lnTo>
                  <a:pt x="10746" y="105"/>
                </a:lnTo>
                <a:lnTo>
                  <a:pt x="10723" y="89"/>
                </a:lnTo>
                <a:lnTo>
                  <a:pt x="10698" y="74"/>
                </a:lnTo>
                <a:lnTo>
                  <a:pt x="10673" y="60"/>
                </a:lnTo>
                <a:lnTo>
                  <a:pt x="10647" y="48"/>
                </a:lnTo>
                <a:lnTo>
                  <a:pt x="10620" y="37"/>
                </a:lnTo>
                <a:lnTo>
                  <a:pt x="10593" y="27"/>
                </a:lnTo>
                <a:lnTo>
                  <a:pt x="10566" y="19"/>
                </a:lnTo>
                <a:lnTo>
                  <a:pt x="10538" y="12"/>
                </a:lnTo>
                <a:lnTo>
                  <a:pt x="10510" y="7"/>
                </a:lnTo>
                <a:lnTo>
                  <a:pt x="10481" y="3"/>
                </a:lnTo>
                <a:lnTo>
                  <a:pt x="10453" y="1"/>
                </a:lnTo>
                <a:lnTo>
                  <a:pt x="10424" y="0"/>
                </a:lnTo>
                <a:lnTo>
                  <a:pt x="549" y="0"/>
                </a:lnTo>
              </a:path>
            </a:pathLst>
          </a:custGeom>
          <a:solidFill>
            <a:schemeClr val="accent2"/>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b="1" spc="-1" dirty="0">
                <a:solidFill>
                  <a:schemeClr val="bg1"/>
                </a:solidFill>
                <a:latin typeface="Calibri"/>
                <a:ea typeface="Microsoft YaHei"/>
              </a:rPr>
              <a:t>Staatsexamen &amp; Approbation + Fachkunde </a:t>
            </a:r>
            <a:endParaRPr lang="de-DE" spc="-1" dirty="0">
              <a:solidFill>
                <a:schemeClr val="bg1"/>
              </a:solidFill>
            </a:endParaRPr>
          </a:p>
        </p:txBody>
      </p:sp>
      <p:sp>
        <p:nvSpPr>
          <p:cNvPr id="21" name="CustomShape 1">
            <a:extLst>
              <a:ext uri="{FF2B5EF4-FFF2-40B4-BE49-F238E27FC236}">
                <a16:creationId xmlns:a16="http://schemas.microsoft.com/office/drawing/2014/main" id="{1FF0C820-8450-51C7-2627-1C9C3F5D1FAE}"/>
              </a:ext>
            </a:extLst>
          </p:cNvPr>
          <p:cNvSpPr/>
          <p:nvPr/>
        </p:nvSpPr>
        <p:spPr>
          <a:xfrm>
            <a:off x="5031125" y="2398229"/>
            <a:ext cx="3185837" cy="1506399"/>
          </a:xfrm>
          <a:custGeom>
            <a:avLst/>
            <a:gdLst/>
            <a:ahLst/>
            <a:cxnLst/>
            <a:rect l="0" t="0" r="r" b="b"/>
            <a:pathLst>
              <a:path w="10974" h="3359">
                <a:moveTo>
                  <a:pt x="559" y="0"/>
                </a:moveTo>
                <a:lnTo>
                  <a:pt x="559" y="0"/>
                </a:lnTo>
                <a:lnTo>
                  <a:pt x="530" y="1"/>
                </a:lnTo>
                <a:lnTo>
                  <a:pt x="501" y="3"/>
                </a:lnTo>
                <a:lnTo>
                  <a:pt x="472" y="7"/>
                </a:lnTo>
                <a:lnTo>
                  <a:pt x="443" y="12"/>
                </a:lnTo>
                <a:lnTo>
                  <a:pt x="414" y="19"/>
                </a:lnTo>
                <a:lnTo>
                  <a:pt x="386" y="27"/>
                </a:lnTo>
                <a:lnTo>
                  <a:pt x="359" y="37"/>
                </a:lnTo>
                <a:lnTo>
                  <a:pt x="332" y="48"/>
                </a:lnTo>
                <a:lnTo>
                  <a:pt x="305" y="61"/>
                </a:lnTo>
                <a:lnTo>
                  <a:pt x="280" y="75"/>
                </a:lnTo>
                <a:lnTo>
                  <a:pt x="255" y="90"/>
                </a:lnTo>
                <a:lnTo>
                  <a:pt x="230" y="107"/>
                </a:lnTo>
                <a:lnTo>
                  <a:pt x="207" y="125"/>
                </a:lnTo>
                <a:lnTo>
                  <a:pt x="185" y="144"/>
                </a:lnTo>
                <a:lnTo>
                  <a:pt x="164" y="164"/>
                </a:lnTo>
                <a:lnTo>
                  <a:pt x="144" y="185"/>
                </a:lnTo>
                <a:lnTo>
                  <a:pt x="125" y="207"/>
                </a:lnTo>
                <a:lnTo>
                  <a:pt x="107" y="230"/>
                </a:lnTo>
                <a:lnTo>
                  <a:pt x="90" y="255"/>
                </a:lnTo>
                <a:lnTo>
                  <a:pt x="75" y="279"/>
                </a:lnTo>
                <a:lnTo>
                  <a:pt x="61" y="305"/>
                </a:lnTo>
                <a:lnTo>
                  <a:pt x="48" y="332"/>
                </a:lnTo>
                <a:lnTo>
                  <a:pt x="37" y="359"/>
                </a:lnTo>
                <a:lnTo>
                  <a:pt x="27" y="386"/>
                </a:lnTo>
                <a:lnTo>
                  <a:pt x="19" y="414"/>
                </a:lnTo>
                <a:lnTo>
                  <a:pt x="12" y="443"/>
                </a:lnTo>
                <a:lnTo>
                  <a:pt x="7" y="472"/>
                </a:lnTo>
                <a:lnTo>
                  <a:pt x="3" y="501"/>
                </a:lnTo>
                <a:lnTo>
                  <a:pt x="1" y="530"/>
                </a:lnTo>
                <a:lnTo>
                  <a:pt x="0" y="559"/>
                </a:lnTo>
                <a:lnTo>
                  <a:pt x="0" y="2798"/>
                </a:lnTo>
                <a:lnTo>
                  <a:pt x="0" y="2798"/>
                </a:lnTo>
                <a:lnTo>
                  <a:pt x="1" y="2827"/>
                </a:lnTo>
                <a:lnTo>
                  <a:pt x="3" y="2856"/>
                </a:lnTo>
                <a:lnTo>
                  <a:pt x="7" y="2885"/>
                </a:lnTo>
                <a:lnTo>
                  <a:pt x="12" y="2914"/>
                </a:lnTo>
                <a:lnTo>
                  <a:pt x="19" y="2943"/>
                </a:lnTo>
                <a:lnTo>
                  <a:pt x="27" y="2971"/>
                </a:lnTo>
                <a:lnTo>
                  <a:pt x="37" y="2998"/>
                </a:lnTo>
                <a:lnTo>
                  <a:pt x="48" y="3025"/>
                </a:lnTo>
                <a:lnTo>
                  <a:pt x="61" y="3052"/>
                </a:lnTo>
                <a:lnTo>
                  <a:pt x="75" y="3078"/>
                </a:lnTo>
                <a:lnTo>
                  <a:pt x="90" y="3102"/>
                </a:lnTo>
                <a:lnTo>
                  <a:pt x="107" y="3127"/>
                </a:lnTo>
                <a:lnTo>
                  <a:pt x="125" y="3150"/>
                </a:lnTo>
                <a:lnTo>
                  <a:pt x="144" y="3172"/>
                </a:lnTo>
                <a:lnTo>
                  <a:pt x="164" y="3193"/>
                </a:lnTo>
                <a:lnTo>
                  <a:pt x="185" y="3213"/>
                </a:lnTo>
                <a:lnTo>
                  <a:pt x="207" y="3232"/>
                </a:lnTo>
                <a:lnTo>
                  <a:pt x="230" y="3250"/>
                </a:lnTo>
                <a:lnTo>
                  <a:pt x="255" y="3267"/>
                </a:lnTo>
                <a:lnTo>
                  <a:pt x="280" y="3282"/>
                </a:lnTo>
                <a:lnTo>
                  <a:pt x="305" y="3296"/>
                </a:lnTo>
                <a:lnTo>
                  <a:pt x="332" y="3309"/>
                </a:lnTo>
                <a:lnTo>
                  <a:pt x="359" y="3320"/>
                </a:lnTo>
                <a:lnTo>
                  <a:pt x="386" y="3330"/>
                </a:lnTo>
                <a:lnTo>
                  <a:pt x="414" y="3338"/>
                </a:lnTo>
                <a:lnTo>
                  <a:pt x="443" y="3345"/>
                </a:lnTo>
                <a:lnTo>
                  <a:pt x="472" y="3350"/>
                </a:lnTo>
                <a:lnTo>
                  <a:pt x="501" y="3354"/>
                </a:lnTo>
                <a:lnTo>
                  <a:pt x="530" y="3356"/>
                </a:lnTo>
                <a:lnTo>
                  <a:pt x="559" y="3357"/>
                </a:lnTo>
                <a:lnTo>
                  <a:pt x="10413" y="3358"/>
                </a:lnTo>
                <a:lnTo>
                  <a:pt x="10413" y="3357"/>
                </a:lnTo>
                <a:lnTo>
                  <a:pt x="10442" y="3356"/>
                </a:lnTo>
                <a:lnTo>
                  <a:pt x="10471" y="3354"/>
                </a:lnTo>
                <a:lnTo>
                  <a:pt x="10500" y="3350"/>
                </a:lnTo>
                <a:lnTo>
                  <a:pt x="10529" y="3345"/>
                </a:lnTo>
                <a:lnTo>
                  <a:pt x="10558" y="3338"/>
                </a:lnTo>
                <a:lnTo>
                  <a:pt x="10586" y="3330"/>
                </a:lnTo>
                <a:lnTo>
                  <a:pt x="10613" y="3320"/>
                </a:lnTo>
                <a:lnTo>
                  <a:pt x="10640" y="3309"/>
                </a:lnTo>
                <a:lnTo>
                  <a:pt x="10667" y="3296"/>
                </a:lnTo>
                <a:lnTo>
                  <a:pt x="10692" y="3282"/>
                </a:lnTo>
                <a:lnTo>
                  <a:pt x="10717" y="3267"/>
                </a:lnTo>
                <a:lnTo>
                  <a:pt x="10741" y="3250"/>
                </a:lnTo>
                <a:lnTo>
                  <a:pt x="10764" y="3233"/>
                </a:lnTo>
                <a:lnTo>
                  <a:pt x="10787" y="3214"/>
                </a:lnTo>
                <a:lnTo>
                  <a:pt x="10808" y="3194"/>
                </a:lnTo>
                <a:lnTo>
                  <a:pt x="10828" y="3172"/>
                </a:lnTo>
                <a:lnTo>
                  <a:pt x="10847" y="3150"/>
                </a:lnTo>
                <a:lnTo>
                  <a:pt x="10865" y="3127"/>
                </a:lnTo>
                <a:lnTo>
                  <a:pt x="10881" y="3103"/>
                </a:lnTo>
                <a:lnTo>
                  <a:pt x="10897" y="3078"/>
                </a:lnTo>
                <a:lnTo>
                  <a:pt x="10911" y="3052"/>
                </a:lnTo>
                <a:lnTo>
                  <a:pt x="10923" y="3026"/>
                </a:lnTo>
                <a:lnTo>
                  <a:pt x="10935" y="2999"/>
                </a:lnTo>
                <a:lnTo>
                  <a:pt x="10944" y="2972"/>
                </a:lnTo>
                <a:lnTo>
                  <a:pt x="10953" y="2943"/>
                </a:lnTo>
                <a:lnTo>
                  <a:pt x="10960" y="2915"/>
                </a:lnTo>
                <a:lnTo>
                  <a:pt x="10965" y="2886"/>
                </a:lnTo>
                <a:lnTo>
                  <a:pt x="10969" y="2857"/>
                </a:lnTo>
                <a:lnTo>
                  <a:pt x="10971" y="2828"/>
                </a:lnTo>
                <a:lnTo>
                  <a:pt x="10972" y="2799"/>
                </a:lnTo>
                <a:lnTo>
                  <a:pt x="10973" y="559"/>
                </a:lnTo>
                <a:lnTo>
                  <a:pt x="10972" y="559"/>
                </a:lnTo>
                <a:lnTo>
                  <a:pt x="10971" y="530"/>
                </a:lnTo>
                <a:lnTo>
                  <a:pt x="10969" y="501"/>
                </a:lnTo>
                <a:lnTo>
                  <a:pt x="10965" y="472"/>
                </a:lnTo>
                <a:lnTo>
                  <a:pt x="10960" y="443"/>
                </a:lnTo>
                <a:lnTo>
                  <a:pt x="10953" y="414"/>
                </a:lnTo>
                <a:lnTo>
                  <a:pt x="10945" y="386"/>
                </a:lnTo>
                <a:lnTo>
                  <a:pt x="10935" y="359"/>
                </a:lnTo>
                <a:lnTo>
                  <a:pt x="10924" y="332"/>
                </a:lnTo>
                <a:lnTo>
                  <a:pt x="10911" y="305"/>
                </a:lnTo>
                <a:lnTo>
                  <a:pt x="10897" y="280"/>
                </a:lnTo>
                <a:lnTo>
                  <a:pt x="10882" y="255"/>
                </a:lnTo>
                <a:lnTo>
                  <a:pt x="10865" y="231"/>
                </a:lnTo>
                <a:lnTo>
                  <a:pt x="10848" y="208"/>
                </a:lnTo>
                <a:lnTo>
                  <a:pt x="10829" y="185"/>
                </a:lnTo>
                <a:lnTo>
                  <a:pt x="10809" y="164"/>
                </a:lnTo>
                <a:lnTo>
                  <a:pt x="10787" y="144"/>
                </a:lnTo>
                <a:lnTo>
                  <a:pt x="10765" y="125"/>
                </a:lnTo>
                <a:lnTo>
                  <a:pt x="10742" y="107"/>
                </a:lnTo>
                <a:lnTo>
                  <a:pt x="10718" y="91"/>
                </a:lnTo>
                <a:lnTo>
                  <a:pt x="10693" y="75"/>
                </a:lnTo>
                <a:lnTo>
                  <a:pt x="10667" y="61"/>
                </a:lnTo>
                <a:lnTo>
                  <a:pt x="10641" y="49"/>
                </a:lnTo>
                <a:lnTo>
                  <a:pt x="10614" y="37"/>
                </a:lnTo>
                <a:lnTo>
                  <a:pt x="10587" y="28"/>
                </a:lnTo>
                <a:lnTo>
                  <a:pt x="10558" y="19"/>
                </a:lnTo>
                <a:lnTo>
                  <a:pt x="10530" y="12"/>
                </a:lnTo>
                <a:lnTo>
                  <a:pt x="10501" y="7"/>
                </a:lnTo>
                <a:lnTo>
                  <a:pt x="10472" y="3"/>
                </a:lnTo>
                <a:lnTo>
                  <a:pt x="10443" y="1"/>
                </a:lnTo>
                <a:lnTo>
                  <a:pt x="10414" y="0"/>
                </a:lnTo>
                <a:lnTo>
                  <a:pt x="559" y="0"/>
                </a:lnTo>
              </a:path>
            </a:pathLst>
          </a:custGeom>
          <a:solidFill>
            <a:srgbClr val="00B050">
              <a:alpha val="57705"/>
            </a:srgb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800" b="1" strike="noStrike" spc="-1" dirty="0">
                <a:solidFill>
                  <a:srgbClr val="FFFFFF"/>
                </a:solidFill>
                <a:latin typeface="Calibri"/>
                <a:ea typeface="Microsoft YaHei"/>
              </a:rPr>
              <a:t>Studium Pädagogik / Sozialpädagogik </a:t>
            </a:r>
            <a:endParaRPr lang="de-DE" sz="1800" b="0" strike="noStrike" spc="-1" dirty="0">
              <a:latin typeface="Arial"/>
            </a:endParaRPr>
          </a:p>
        </p:txBody>
      </p:sp>
      <p:sp>
        <p:nvSpPr>
          <p:cNvPr id="22" name="CustomShape 3">
            <a:extLst>
              <a:ext uri="{FF2B5EF4-FFF2-40B4-BE49-F238E27FC236}">
                <a16:creationId xmlns:a16="http://schemas.microsoft.com/office/drawing/2014/main" id="{B739F557-9263-0FDF-B952-6E706B5C9D56}"/>
              </a:ext>
            </a:extLst>
          </p:cNvPr>
          <p:cNvSpPr/>
          <p:nvPr/>
        </p:nvSpPr>
        <p:spPr>
          <a:xfrm>
            <a:off x="4267044" y="4537440"/>
            <a:ext cx="3949920" cy="1157925"/>
          </a:xfrm>
          <a:custGeom>
            <a:avLst/>
            <a:gdLst/>
            <a:ahLst/>
            <a:cxnLst/>
            <a:rect l="0" t="0" r="r" b="b"/>
            <a:pathLst>
              <a:path w="10974" h="3298">
                <a:moveTo>
                  <a:pt x="549" y="0"/>
                </a:moveTo>
                <a:lnTo>
                  <a:pt x="549" y="0"/>
                </a:lnTo>
                <a:lnTo>
                  <a:pt x="520" y="1"/>
                </a:lnTo>
                <a:lnTo>
                  <a:pt x="492" y="3"/>
                </a:lnTo>
                <a:lnTo>
                  <a:pt x="463" y="7"/>
                </a:lnTo>
                <a:lnTo>
                  <a:pt x="435" y="12"/>
                </a:lnTo>
                <a:lnTo>
                  <a:pt x="407" y="19"/>
                </a:lnTo>
                <a:lnTo>
                  <a:pt x="379" y="27"/>
                </a:lnTo>
                <a:lnTo>
                  <a:pt x="352" y="36"/>
                </a:lnTo>
                <a:lnTo>
                  <a:pt x="326" y="47"/>
                </a:lnTo>
                <a:lnTo>
                  <a:pt x="300" y="60"/>
                </a:lnTo>
                <a:lnTo>
                  <a:pt x="275" y="74"/>
                </a:lnTo>
                <a:lnTo>
                  <a:pt x="250" y="89"/>
                </a:lnTo>
                <a:lnTo>
                  <a:pt x="226" y="105"/>
                </a:lnTo>
                <a:lnTo>
                  <a:pt x="204" y="122"/>
                </a:lnTo>
                <a:lnTo>
                  <a:pt x="182" y="141"/>
                </a:lnTo>
                <a:lnTo>
                  <a:pt x="161" y="161"/>
                </a:lnTo>
                <a:lnTo>
                  <a:pt x="141" y="182"/>
                </a:lnTo>
                <a:lnTo>
                  <a:pt x="122" y="204"/>
                </a:lnTo>
                <a:lnTo>
                  <a:pt x="105" y="226"/>
                </a:lnTo>
                <a:lnTo>
                  <a:pt x="89" y="250"/>
                </a:lnTo>
                <a:lnTo>
                  <a:pt x="74" y="274"/>
                </a:lnTo>
                <a:lnTo>
                  <a:pt x="60" y="300"/>
                </a:lnTo>
                <a:lnTo>
                  <a:pt x="47" y="326"/>
                </a:lnTo>
                <a:lnTo>
                  <a:pt x="36" y="352"/>
                </a:lnTo>
                <a:lnTo>
                  <a:pt x="27" y="379"/>
                </a:lnTo>
                <a:lnTo>
                  <a:pt x="19" y="407"/>
                </a:lnTo>
                <a:lnTo>
                  <a:pt x="12" y="435"/>
                </a:lnTo>
                <a:lnTo>
                  <a:pt x="7" y="463"/>
                </a:lnTo>
                <a:lnTo>
                  <a:pt x="3" y="492"/>
                </a:lnTo>
                <a:lnTo>
                  <a:pt x="1" y="520"/>
                </a:lnTo>
                <a:lnTo>
                  <a:pt x="0" y="549"/>
                </a:lnTo>
                <a:lnTo>
                  <a:pt x="0" y="2748"/>
                </a:lnTo>
                <a:lnTo>
                  <a:pt x="0" y="2748"/>
                </a:lnTo>
                <a:lnTo>
                  <a:pt x="1" y="2777"/>
                </a:lnTo>
                <a:lnTo>
                  <a:pt x="3" y="2805"/>
                </a:lnTo>
                <a:lnTo>
                  <a:pt x="7" y="2834"/>
                </a:lnTo>
                <a:lnTo>
                  <a:pt x="12" y="2862"/>
                </a:lnTo>
                <a:lnTo>
                  <a:pt x="19" y="2890"/>
                </a:lnTo>
                <a:lnTo>
                  <a:pt x="27" y="2918"/>
                </a:lnTo>
                <a:lnTo>
                  <a:pt x="36" y="2945"/>
                </a:lnTo>
                <a:lnTo>
                  <a:pt x="47" y="2971"/>
                </a:lnTo>
                <a:lnTo>
                  <a:pt x="60" y="2997"/>
                </a:lnTo>
                <a:lnTo>
                  <a:pt x="74" y="3023"/>
                </a:lnTo>
                <a:lnTo>
                  <a:pt x="89" y="3047"/>
                </a:lnTo>
                <a:lnTo>
                  <a:pt x="105" y="3071"/>
                </a:lnTo>
                <a:lnTo>
                  <a:pt x="122" y="3093"/>
                </a:lnTo>
                <a:lnTo>
                  <a:pt x="141" y="3115"/>
                </a:lnTo>
                <a:lnTo>
                  <a:pt x="161" y="3136"/>
                </a:lnTo>
                <a:lnTo>
                  <a:pt x="182" y="3156"/>
                </a:lnTo>
                <a:lnTo>
                  <a:pt x="204" y="3175"/>
                </a:lnTo>
                <a:lnTo>
                  <a:pt x="226" y="3192"/>
                </a:lnTo>
                <a:lnTo>
                  <a:pt x="250" y="3208"/>
                </a:lnTo>
                <a:lnTo>
                  <a:pt x="275" y="3223"/>
                </a:lnTo>
                <a:lnTo>
                  <a:pt x="300" y="3237"/>
                </a:lnTo>
                <a:lnTo>
                  <a:pt x="326" y="3250"/>
                </a:lnTo>
                <a:lnTo>
                  <a:pt x="352" y="3261"/>
                </a:lnTo>
                <a:lnTo>
                  <a:pt x="379" y="3270"/>
                </a:lnTo>
                <a:lnTo>
                  <a:pt x="407" y="3278"/>
                </a:lnTo>
                <a:lnTo>
                  <a:pt x="435" y="3285"/>
                </a:lnTo>
                <a:lnTo>
                  <a:pt x="463" y="3290"/>
                </a:lnTo>
                <a:lnTo>
                  <a:pt x="492" y="3294"/>
                </a:lnTo>
                <a:lnTo>
                  <a:pt x="520" y="3296"/>
                </a:lnTo>
                <a:lnTo>
                  <a:pt x="549" y="3297"/>
                </a:lnTo>
                <a:lnTo>
                  <a:pt x="10423" y="3297"/>
                </a:lnTo>
                <a:lnTo>
                  <a:pt x="10423" y="3296"/>
                </a:lnTo>
                <a:lnTo>
                  <a:pt x="10452" y="3295"/>
                </a:lnTo>
                <a:lnTo>
                  <a:pt x="10480" y="3293"/>
                </a:lnTo>
                <a:lnTo>
                  <a:pt x="10509" y="3289"/>
                </a:lnTo>
                <a:lnTo>
                  <a:pt x="10537" y="3284"/>
                </a:lnTo>
                <a:lnTo>
                  <a:pt x="10565" y="3277"/>
                </a:lnTo>
                <a:lnTo>
                  <a:pt x="10592" y="3269"/>
                </a:lnTo>
                <a:lnTo>
                  <a:pt x="10620" y="3260"/>
                </a:lnTo>
                <a:lnTo>
                  <a:pt x="10646" y="3249"/>
                </a:lnTo>
                <a:lnTo>
                  <a:pt x="10672" y="3236"/>
                </a:lnTo>
                <a:lnTo>
                  <a:pt x="10697" y="3223"/>
                </a:lnTo>
                <a:lnTo>
                  <a:pt x="10722" y="3208"/>
                </a:lnTo>
                <a:lnTo>
                  <a:pt x="10745" y="3191"/>
                </a:lnTo>
                <a:lnTo>
                  <a:pt x="10768" y="3174"/>
                </a:lnTo>
                <a:lnTo>
                  <a:pt x="10790" y="3155"/>
                </a:lnTo>
                <a:lnTo>
                  <a:pt x="10811" y="3136"/>
                </a:lnTo>
                <a:lnTo>
                  <a:pt x="10831" y="3115"/>
                </a:lnTo>
                <a:lnTo>
                  <a:pt x="10849" y="3093"/>
                </a:lnTo>
                <a:lnTo>
                  <a:pt x="10867" y="3070"/>
                </a:lnTo>
                <a:lnTo>
                  <a:pt x="10883" y="3047"/>
                </a:lnTo>
                <a:lnTo>
                  <a:pt x="10898" y="3022"/>
                </a:lnTo>
                <a:lnTo>
                  <a:pt x="10912" y="2997"/>
                </a:lnTo>
                <a:lnTo>
                  <a:pt x="10924" y="2971"/>
                </a:lnTo>
                <a:lnTo>
                  <a:pt x="10935" y="2944"/>
                </a:lnTo>
                <a:lnTo>
                  <a:pt x="10945" y="2917"/>
                </a:lnTo>
                <a:lnTo>
                  <a:pt x="10953" y="2890"/>
                </a:lnTo>
                <a:lnTo>
                  <a:pt x="10960" y="2862"/>
                </a:lnTo>
                <a:lnTo>
                  <a:pt x="10965" y="2834"/>
                </a:lnTo>
                <a:lnTo>
                  <a:pt x="10969" y="2805"/>
                </a:lnTo>
                <a:lnTo>
                  <a:pt x="10971" y="2777"/>
                </a:lnTo>
                <a:lnTo>
                  <a:pt x="10972" y="2748"/>
                </a:lnTo>
                <a:lnTo>
                  <a:pt x="10973" y="549"/>
                </a:lnTo>
                <a:lnTo>
                  <a:pt x="10972" y="549"/>
                </a:lnTo>
                <a:lnTo>
                  <a:pt x="10971" y="520"/>
                </a:lnTo>
                <a:lnTo>
                  <a:pt x="10969" y="492"/>
                </a:lnTo>
                <a:lnTo>
                  <a:pt x="10965" y="463"/>
                </a:lnTo>
                <a:lnTo>
                  <a:pt x="10960" y="435"/>
                </a:lnTo>
                <a:lnTo>
                  <a:pt x="10953" y="407"/>
                </a:lnTo>
                <a:lnTo>
                  <a:pt x="10945" y="380"/>
                </a:lnTo>
                <a:lnTo>
                  <a:pt x="10936" y="352"/>
                </a:lnTo>
                <a:lnTo>
                  <a:pt x="10925" y="326"/>
                </a:lnTo>
                <a:lnTo>
                  <a:pt x="10912" y="300"/>
                </a:lnTo>
                <a:lnTo>
                  <a:pt x="10899" y="275"/>
                </a:lnTo>
                <a:lnTo>
                  <a:pt x="10884" y="250"/>
                </a:lnTo>
                <a:lnTo>
                  <a:pt x="10867" y="227"/>
                </a:lnTo>
                <a:lnTo>
                  <a:pt x="10850" y="204"/>
                </a:lnTo>
                <a:lnTo>
                  <a:pt x="10831" y="182"/>
                </a:lnTo>
                <a:lnTo>
                  <a:pt x="10812" y="161"/>
                </a:lnTo>
                <a:lnTo>
                  <a:pt x="10791" y="141"/>
                </a:lnTo>
                <a:lnTo>
                  <a:pt x="10769" y="123"/>
                </a:lnTo>
                <a:lnTo>
                  <a:pt x="10746" y="105"/>
                </a:lnTo>
                <a:lnTo>
                  <a:pt x="10723" y="89"/>
                </a:lnTo>
                <a:lnTo>
                  <a:pt x="10698" y="74"/>
                </a:lnTo>
                <a:lnTo>
                  <a:pt x="10673" y="60"/>
                </a:lnTo>
                <a:lnTo>
                  <a:pt x="10647" y="48"/>
                </a:lnTo>
                <a:lnTo>
                  <a:pt x="10620" y="37"/>
                </a:lnTo>
                <a:lnTo>
                  <a:pt x="10593" y="27"/>
                </a:lnTo>
                <a:lnTo>
                  <a:pt x="10566" y="19"/>
                </a:lnTo>
                <a:lnTo>
                  <a:pt x="10538" y="12"/>
                </a:lnTo>
                <a:lnTo>
                  <a:pt x="10510" y="7"/>
                </a:lnTo>
                <a:lnTo>
                  <a:pt x="10481" y="3"/>
                </a:lnTo>
                <a:lnTo>
                  <a:pt x="10453" y="1"/>
                </a:lnTo>
                <a:lnTo>
                  <a:pt x="10424" y="0"/>
                </a:lnTo>
                <a:lnTo>
                  <a:pt x="549" y="0"/>
                </a:lnTo>
              </a:path>
            </a:pathLst>
          </a:custGeom>
          <a:solidFill>
            <a:srgbClr val="00B050">
              <a:alpha val="57705"/>
            </a:srgbClr>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800" b="1" strike="noStrike" spc="-1" dirty="0">
                <a:solidFill>
                  <a:srgbClr val="FFFFFF"/>
                </a:solidFill>
                <a:latin typeface="Calibri"/>
                <a:ea typeface="Microsoft YaHei"/>
              </a:rPr>
              <a:t>Ausbildung zu KJP</a:t>
            </a:r>
            <a:endParaRPr lang="de-DE" sz="1800" b="0" strike="noStrike" spc="-1" dirty="0">
              <a:latin typeface="Arial"/>
            </a:endParaRPr>
          </a:p>
          <a:p>
            <a:pPr algn="ctr">
              <a:lnSpc>
                <a:spcPct val="100000"/>
              </a:lnSpc>
            </a:pPr>
            <a:r>
              <a:rPr lang="de-DE" sz="1800" b="0" strike="noStrike" spc="-1" dirty="0">
                <a:solidFill>
                  <a:srgbClr val="FFFFFF"/>
                </a:solidFill>
                <a:latin typeface="Calibri"/>
                <a:ea typeface="Microsoft YaHei"/>
              </a:rPr>
              <a:t>3 - 5 Jahre (Voll-/Teilzeit)</a:t>
            </a:r>
            <a:endParaRPr lang="de-DE" sz="1800" b="0" strike="noStrike" spc="-1" dirty="0">
              <a:latin typeface="Arial"/>
            </a:endParaRPr>
          </a:p>
        </p:txBody>
      </p:sp>
    </p:spTree>
    <p:extLst>
      <p:ext uri="{BB962C8B-B14F-4D97-AF65-F5344CB8AC3E}">
        <p14:creationId xmlns:p14="http://schemas.microsoft.com/office/powerpoint/2010/main" val="209791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8" name="TextShape 1"/>
          <p:cNvSpPr txBox="1"/>
          <p:nvPr/>
        </p:nvSpPr>
        <p:spPr>
          <a:xfrm>
            <a:off x="838080" y="417600"/>
            <a:ext cx="10515240" cy="1113840"/>
          </a:xfrm>
          <a:prstGeom prst="rect">
            <a:avLst/>
          </a:prstGeom>
          <a:noFill/>
          <a:ln>
            <a:noFill/>
          </a:ln>
        </p:spPr>
        <p:txBody>
          <a:bodyPr lIns="0" tIns="0" rIns="0" bIns="0" anchor="ctr">
            <a:noAutofit/>
          </a:bodyPr>
          <a:lstStyle/>
          <a:p>
            <a:pPr>
              <a:lnSpc>
                <a:spcPct val="90000"/>
              </a:lnSpc>
            </a:pPr>
            <a:r>
              <a:rPr lang="de-DE" sz="3600" b="1" strike="noStrike" spc="-1" dirty="0">
                <a:solidFill>
                  <a:srgbClr val="000000"/>
                </a:solidFill>
                <a:latin typeface="Arial"/>
                <a:ea typeface="DejaVu Sans"/>
              </a:rPr>
              <a:t>Prekäre Ausbildungsbedingungen altes System</a:t>
            </a:r>
            <a:endParaRPr lang="de-DE" sz="3600" b="0" strike="noStrike" spc="-1" dirty="0">
              <a:solidFill>
                <a:srgbClr val="000000"/>
              </a:solidFill>
              <a:latin typeface="Arial"/>
            </a:endParaRPr>
          </a:p>
        </p:txBody>
      </p:sp>
      <p:sp>
        <p:nvSpPr>
          <p:cNvPr id="219" name="TextShape 2"/>
          <p:cNvSpPr txBox="1"/>
          <p:nvPr/>
        </p:nvSpPr>
        <p:spPr>
          <a:xfrm>
            <a:off x="838080" y="1717920"/>
            <a:ext cx="10515240" cy="4458600"/>
          </a:xfrm>
          <a:prstGeom prst="rect">
            <a:avLst/>
          </a:prstGeom>
          <a:noFill/>
          <a:ln>
            <a:noFill/>
          </a:ln>
        </p:spPr>
        <p:txBody>
          <a:bodyPr lIns="0" tIns="0" rIns="0" bIns="0">
            <a:normAutofit/>
          </a:bodyPr>
          <a:lstStyle/>
          <a:p>
            <a:pPr marL="228600" indent="-228240">
              <a:lnSpc>
                <a:spcPct val="114000"/>
              </a:lnSpc>
              <a:buClr>
                <a:srgbClr val="000000"/>
              </a:buClr>
              <a:buFont typeface="Arial"/>
              <a:buChar char="•"/>
              <a:tabLst>
                <a:tab pos="0" algn="l"/>
              </a:tabLst>
            </a:pPr>
            <a:r>
              <a:rPr lang="de-DE" sz="2800" b="0" strike="noStrike" spc="-1" dirty="0">
                <a:solidFill>
                  <a:srgbClr val="000000"/>
                </a:solidFill>
                <a:latin typeface="Arial"/>
                <a:ea typeface="Microsoft YaHei"/>
              </a:rPr>
              <a:t>1.800 h Praktische Tätigkeiten gering / gar nicht vergütet</a:t>
            </a:r>
            <a:endParaRPr lang="de-DE" sz="2800" b="0" strike="noStrike" spc="-1" dirty="0">
              <a:solidFill>
                <a:srgbClr val="000000"/>
              </a:solidFill>
              <a:latin typeface="Arial"/>
            </a:endParaRPr>
          </a:p>
          <a:p>
            <a:pPr marL="228600" indent="-228240">
              <a:lnSpc>
                <a:spcPct val="114000"/>
              </a:lnSpc>
              <a:buClr>
                <a:srgbClr val="000000"/>
              </a:buClr>
              <a:buFont typeface="Arial"/>
              <a:buChar char="•"/>
              <a:tabLst>
                <a:tab pos="0" algn="l"/>
              </a:tabLst>
            </a:pPr>
            <a:r>
              <a:rPr lang="de-DE" sz="2800" b="0" strike="noStrike" spc="-1" dirty="0">
                <a:solidFill>
                  <a:srgbClr val="000000"/>
                </a:solidFill>
                <a:latin typeface="Arial"/>
                <a:ea typeface="Microsoft YaHei"/>
              </a:rPr>
              <a:t>PiA übernehmen ambulante psychotherapeutische Versorgung</a:t>
            </a:r>
            <a:endParaRPr lang="de-DE" sz="2800" b="0" strike="noStrike" spc="-1" dirty="0">
              <a:solidFill>
                <a:srgbClr val="000000"/>
              </a:solidFill>
              <a:latin typeface="Arial"/>
            </a:endParaRPr>
          </a:p>
          <a:p>
            <a:pPr>
              <a:lnSpc>
                <a:spcPct val="114000"/>
              </a:lnSpc>
              <a:tabLst>
                <a:tab pos="0" algn="l"/>
              </a:tabLst>
            </a:pPr>
            <a:r>
              <a:rPr lang="de-DE" sz="2800" b="0" strike="noStrike" spc="-1" dirty="0">
                <a:solidFill>
                  <a:srgbClr val="000000"/>
                </a:solidFill>
                <a:latin typeface="Arial"/>
                <a:ea typeface="Microsoft YaHei"/>
              </a:rPr>
              <a:t>   + viel Verantwortung </a:t>
            </a:r>
            <a:endParaRPr lang="de-DE" sz="2800" b="0" strike="noStrike" spc="-1" dirty="0">
              <a:solidFill>
                <a:srgbClr val="000000"/>
              </a:solidFill>
              <a:latin typeface="Arial"/>
            </a:endParaRPr>
          </a:p>
          <a:p>
            <a:pPr marL="228600" indent="-228240">
              <a:lnSpc>
                <a:spcPct val="114000"/>
              </a:lnSpc>
              <a:buClr>
                <a:srgbClr val="000000"/>
              </a:buClr>
              <a:buFont typeface="Arial"/>
              <a:buChar char="•"/>
              <a:tabLst>
                <a:tab pos="0" algn="l"/>
              </a:tabLst>
            </a:pPr>
            <a:r>
              <a:rPr lang="de-DE" sz="2800" spc="-1" dirty="0">
                <a:solidFill>
                  <a:srgbClr val="000000"/>
                </a:solidFill>
                <a:latin typeface="Arial"/>
                <a:ea typeface="Microsoft YaHei"/>
              </a:rPr>
              <a:t>k</a:t>
            </a:r>
            <a:r>
              <a:rPr lang="de-DE" sz="2800" b="0" strike="noStrike" spc="-1" dirty="0">
                <a:solidFill>
                  <a:srgbClr val="000000"/>
                </a:solidFill>
                <a:latin typeface="Arial"/>
                <a:ea typeface="Microsoft YaHei"/>
              </a:rPr>
              <a:t>ein arbeits- und sozialrechtlicher Status </a:t>
            </a:r>
            <a:endParaRPr lang="de-DE" sz="2800" b="0" strike="noStrike" spc="-1" dirty="0">
              <a:solidFill>
                <a:srgbClr val="000000"/>
              </a:solidFill>
              <a:latin typeface="Arial"/>
            </a:endParaRPr>
          </a:p>
          <a:p>
            <a:pPr marL="228600" indent="-228240">
              <a:lnSpc>
                <a:spcPct val="114000"/>
              </a:lnSpc>
              <a:buClr>
                <a:srgbClr val="000000"/>
              </a:buClr>
              <a:buFont typeface="Arial"/>
              <a:buChar char="•"/>
              <a:tabLst>
                <a:tab pos="0" algn="l"/>
              </a:tabLst>
            </a:pPr>
            <a:r>
              <a:rPr lang="de-DE" sz="2800" b="0" strike="noStrike" spc="-1" dirty="0">
                <a:solidFill>
                  <a:srgbClr val="000000"/>
                </a:solidFill>
                <a:latin typeface="Arial"/>
                <a:ea typeface="Microsoft YaHei"/>
              </a:rPr>
              <a:t>Mitbestimmungsmöglichkeiten innerhalb der Institute fehlen /</a:t>
            </a:r>
            <a:endParaRPr lang="de-DE" sz="2800" b="0" strike="noStrike" spc="-1" dirty="0">
              <a:solidFill>
                <a:srgbClr val="000000"/>
              </a:solidFill>
              <a:latin typeface="Arial"/>
            </a:endParaRPr>
          </a:p>
          <a:p>
            <a:pPr>
              <a:lnSpc>
                <a:spcPct val="114000"/>
              </a:lnSpc>
              <a:tabLst>
                <a:tab pos="0" algn="l"/>
              </a:tabLst>
            </a:pPr>
            <a:r>
              <a:rPr lang="de-DE" sz="2800" b="0" strike="noStrike" spc="-1" dirty="0">
                <a:solidFill>
                  <a:srgbClr val="000000"/>
                </a:solidFill>
                <a:latin typeface="Arial"/>
                <a:ea typeface="Microsoft YaHei"/>
              </a:rPr>
              <a:t>   keine Beschwerdeinstanzen</a:t>
            </a:r>
            <a:endParaRPr lang="de-DE" sz="2800" b="0" strike="noStrike" spc="-1" dirty="0">
              <a:solidFill>
                <a:srgbClr val="000000"/>
              </a:solidFill>
              <a:latin typeface="Arial"/>
            </a:endParaRPr>
          </a:p>
          <a:p>
            <a:pPr marL="228600" indent="-228240">
              <a:lnSpc>
                <a:spcPct val="114000"/>
              </a:lnSpc>
              <a:buClr>
                <a:srgbClr val="000000"/>
              </a:buClr>
              <a:buFont typeface="Arial"/>
              <a:buChar char="•"/>
              <a:tabLst>
                <a:tab pos="0" algn="l"/>
              </a:tabLst>
            </a:pPr>
            <a:r>
              <a:rPr lang="de-DE" sz="2800" spc="-1" dirty="0">
                <a:solidFill>
                  <a:srgbClr val="000000"/>
                </a:solidFill>
                <a:latin typeface="Arial"/>
                <a:ea typeface="Microsoft YaHei"/>
              </a:rPr>
              <a:t>k</a:t>
            </a:r>
            <a:r>
              <a:rPr lang="de-DE" sz="2800" b="0" strike="noStrike" spc="-1" dirty="0">
                <a:solidFill>
                  <a:srgbClr val="000000"/>
                </a:solidFill>
                <a:latin typeface="Arial"/>
                <a:ea typeface="Microsoft YaHei"/>
              </a:rPr>
              <a:t>eine einheitlichen Regelungen für / kein Recht auf Urlaub, Mutterschutz etc. </a:t>
            </a:r>
            <a:endParaRPr lang="de-DE" sz="2800" b="0" strike="noStrike" spc="-1" dirty="0">
              <a:solidFill>
                <a:srgbClr val="000000"/>
              </a:solidFill>
              <a:latin typeface="Arial"/>
            </a:endParaRPr>
          </a:p>
        </p:txBody>
      </p:sp>
      <p:sp>
        <p:nvSpPr>
          <p:cNvPr id="220" name="TextShape 3"/>
          <p:cNvSpPr txBox="1"/>
          <p:nvPr/>
        </p:nvSpPr>
        <p:spPr>
          <a:xfrm>
            <a:off x="0" y="0"/>
            <a:ext cx="0" cy="0"/>
          </a:xfrm>
          <a:prstGeom prst="rect">
            <a:avLst/>
          </a:prstGeom>
          <a:noFill/>
          <a:ln>
            <a:noFill/>
          </a:ln>
        </p:spPr>
        <p:txBody>
          <a:bodyPr lIns="90000" tIns="45000" rIns="90000" bIns="45000">
            <a:noAutofit/>
          </a:bodyPr>
          <a:lstStyle/>
          <a:p>
            <a:pPr>
              <a:lnSpc>
                <a:spcPct val="100000"/>
              </a:lnSpc>
            </a:pPr>
            <a:fld id="{D7D463C7-7DA7-4D26-A710-C8BE9BB34956}" type="datetime1">
              <a:rPr lang="de-DE" sz="1400" b="1" strike="noStrike" spc="-1">
                <a:solidFill>
                  <a:srgbClr val="FFFFFF"/>
                </a:solidFill>
                <a:latin typeface="Arial"/>
                <a:ea typeface="DejaVu Sans"/>
              </a:rPr>
              <a:t>21.06.22</a:t>
            </a:fld>
            <a:endParaRPr lang="de-DE" sz="1400" b="0" strike="noStrike" spc="-1">
              <a:latin typeface="Times New Roman"/>
            </a:endParaRPr>
          </a:p>
        </p:txBody>
      </p:sp>
      <p:sp>
        <p:nvSpPr>
          <p:cNvPr id="221" name="TextShape 4"/>
          <p:cNvSpPr txBox="1"/>
          <p:nvPr/>
        </p:nvSpPr>
        <p:spPr>
          <a:xfrm>
            <a:off x="11760120" y="6371280"/>
            <a:ext cx="431280" cy="431280"/>
          </a:xfrm>
          <a:prstGeom prst="rect">
            <a:avLst/>
          </a:prstGeom>
          <a:noFill/>
          <a:ln>
            <a:noFill/>
          </a:ln>
        </p:spPr>
        <p:txBody>
          <a:bodyPr lIns="0" tIns="0" rIns="0" bIns="0" anchor="ctr">
            <a:noAutofit/>
          </a:bodyPr>
          <a:lstStyle/>
          <a:p>
            <a:pPr>
              <a:lnSpc>
                <a:spcPct val="100000"/>
              </a:lnSpc>
            </a:pPr>
            <a:fld id="{581011EC-5BD6-4380-B6C3-D71899EA187D}" type="slidenum">
              <a:rPr lang="de-DE" sz="1400" b="1" strike="noStrike" spc="-1">
                <a:solidFill>
                  <a:srgbClr val="FFFFFF"/>
                </a:solidFill>
                <a:latin typeface="Arial"/>
                <a:ea typeface="DejaVu Sans"/>
              </a:rPr>
              <a:t>7</a:t>
            </a:fld>
            <a:endParaRPr lang="de-DE"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838080" y="1688210"/>
            <a:ext cx="3949920" cy="1208520"/>
          </a:xfrm>
          <a:custGeom>
            <a:avLst/>
            <a:gdLst/>
            <a:ahLst/>
            <a:cxnLst/>
            <a:rect l="0" t="0" r="r" b="b"/>
            <a:pathLst>
              <a:path w="10974" h="3359">
                <a:moveTo>
                  <a:pt x="559" y="0"/>
                </a:moveTo>
                <a:lnTo>
                  <a:pt x="559" y="0"/>
                </a:lnTo>
                <a:lnTo>
                  <a:pt x="530" y="1"/>
                </a:lnTo>
                <a:lnTo>
                  <a:pt x="501" y="3"/>
                </a:lnTo>
                <a:lnTo>
                  <a:pt x="472" y="7"/>
                </a:lnTo>
                <a:lnTo>
                  <a:pt x="443" y="12"/>
                </a:lnTo>
                <a:lnTo>
                  <a:pt x="414" y="19"/>
                </a:lnTo>
                <a:lnTo>
                  <a:pt x="386" y="27"/>
                </a:lnTo>
                <a:lnTo>
                  <a:pt x="359" y="37"/>
                </a:lnTo>
                <a:lnTo>
                  <a:pt x="332" y="48"/>
                </a:lnTo>
                <a:lnTo>
                  <a:pt x="305" y="61"/>
                </a:lnTo>
                <a:lnTo>
                  <a:pt x="280" y="75"/>
                </a:lnTo>
                <a:lnTo>
                  <a:pt x="255" y="90"/>
                </a:lnTo>
                <a:lnTo>
                  <a:pt x="230" y="107"/>
                </a:lnTo>
                <a:lnTo>
                  <a:pt x="207" y="125"/>
                </a:lnTo>
                <a:lnTo>
                  <a:pt x="185" y="144"/>
                </a:lnTo>
                <a:lnTo>
                  <a:pt x="164" y="164"/>
                </a:lnTo>
                <a:lnTo>
                  <a:pt x="144" y="185"/>
                </a:lnTo>
                <a:lnTo>
                  <a:pt x="125" y="207"/>
                </a:lnTo>
                <a:lnTo>
                  <a:pt x="107" y="230"/>
                </a:lnTo>
                <a:lnTo>
                  <a:pt x="90" y="255"/>
                </a:lnTo>
                <a:lnTo>
                  <a:pt x="75" y="279"/>
                </a:lnTo>
                <a:lnTo>
                  <a:pt x="61" y="305"/>
                </a:lnTo>
                <a:lnTo>
                  <a:pt x="48" y="332"/>
                </a:lnTo>
                <a:lnTo>
                  <a:pt x="37" y="359"/>
                </a:lnTo>
                <a:lnTo>
                  <a:pt x="27" y="386"/>
                </a:lnTo>
                <a:lnTo>
                  <a:pt x="19" y="414"/>
                </a:lnTo>
                <a:lnTo>
                  <a:pt x="12" y="443"/>
                </a:lnTo>
                <a:lnTo>
                  <a:pt x="7" y="472"/>
                </a:lnTo>
                <a:lnTo>
                  <a:pt x="3" y="501"/>
                </a:lnTo>
                <a:lnTo>
                  <a:pt x="1" y="530"/>
                </a:lnTo>
                <a:lnTo>
                  <a:pt x="0" y="559"/>
                </a:lnTo>
                <a:lnTo>
                  <a:pt x="0" y="2798"/>
                </a:lnTo>
                <a:lnTo>
                  <a:pt x="0" y="2798"/>
                </a:lnTo>
                <a:lnTo>
                  <a:pt x="1" y="2827"/>
                </a:lnTo>
                <a:lnTo>
                  <a:pt x="3" y="2856"/>
                </a:lnTo>
                <a:lnTo>
                  <a:pt x="7" y="2885"/>
                </a:lnTo>
                <a:lnTo>
                  <a:pt x="12" y="2914"/>
                </a:lnTo>
                <a:lnTo>
                  <a:pt x="19" y="2943"/>
                </a:lnTo>
                <a:lnTo>
                  <a:pt x="27" y="2971"/>
                </a:lnTo>
                <a:lnTo>
                  <a:pt x="37" y="2998"/>
                </a:lnTo>
                <a:lnTo>
                  <a:pt x="48" y="3025"/>
                </a:lnTo>
                <a:lnTo>
                  <a:pt x="61" y="3052"/>
                </a:lnTo>
                <a:lnTo>
                  <a:pt x="75" y="3078"/>
                </a:lnTo>
                <a:lnTo>
                  <a:pt x="90" y="3102"/>
                </a:lnTo>
                <a:lnTo>
                  <a:pt x="107" y="3127"/>
                </a:lnTo>
                <a:lnTo>
                  <a:pt x="125" y="3150"/>
                </a:lnTo>
                <a:lnTo>
                  <a:pt x="144" y="3172"/>
                </a:lnTo>
                <a:lnTo>
                  <a:pt x="164" y="3193"/>
                </a:lnTo>
                <a:lnTo>
                  <a:pt x="185" y="3213"/>
                </a:lnTo>
                <a:lnTo>
                  <a:pt x="207" y="3232"/>
                </a:lnTo>
                <a:lnTo>
                  <a:pt x="230" y="3250"/>
                </a:lnTo>
                <a:lnTo>
                  <a:pt x="255" y="3267"/>
                </a:lnTo>
                <a:lnTo>
                  <a:pt x="280" y="3282"/>
                </a:lnTo>
                <a:lnTo>
                  <a:pt x="305" y="3296"/>
                </a:lnTo>
                <a:lnTo>
                  <a:pt x="332" y="3309"/>
                </a:lnTo>
                <a:lnTo>
                  <a:pt x="359" y="3320"/>
                </a:lnTo>
                <a:lnTo>
                  <a:pt x="386" y="3330"/>
                </a:lnTo>
                <a:lnTo>
                  <a:pt x="414" y="3338"/>
                </a:lnTo>
                <a:lnTo>
                  <a:pt x="443" y="3345"/>
                </a:lnTo>
                <a:lnTo>
                  <a:pt x="472" y="3350"/>
                </a:lnTo>
                <a:lnTo>
                  <a:pt x="501" y="3354"/>
                </a:lnTo>
                <a:lnTo>
                  <a:pt x="530" y="3356"/>
                </a:lnTo>
                <a:lnTo>
                  <a:pt x="559" y="3357"/>
                </a:lnTo>
                <a:lnTo>
                  <a:pt x="10413" y="3358"/>
                </a:lnTo>
                <a:lnTo>
                  <a:pt x="10413" y="3357"/>
                </a:lnTo>
                <a:lnTo>
                  <a:pt x="10442" y="3356"/>
                </a:lnTo>
                <a:lnTo>
                  <a:pt x="10471" y="3354"/>
                </a:lnTo>
                <a:lnTo>
                  <a:pt x="10500" y="3350"/>
                </a:lnTo>
                <a:lnTo>
                  <a:pt x="10529" y="3345"/>
                </a:lnTo>
                <a:lnTo>
                  <a:pt x="10558" y="3338"/>
                </a:lnTo>
                <a:lnTo>
                  <a:pt x="10586" y="3330"/>
                </a:lnTo>
                <a:lnTo>
                  <a:pt x="10613" y="3320"/>
                </a:lnTo>
                <a:lnTo>
                  <a:pt x="10640" y="3309"/>
                </a:lnTo>
                <a:lnTo>
                  <a:pt x="10667" y="3296"/>
                </a:lnTo>
                <a:lnTo>
                  <a:pt x="10692" y="3282"/>
                </a:lnTo>
                <a:lnTo>
                  <a:pt x="10717" y="3267"/>
                </a:lnTo>
                <a:lnTo>
                  <a:pt x="10741" y="3250"/>
                </a:lnTo>
                <a:lnTo>
                  <a:pt x="10764" y="3233"/>
                </a:lnTo>
                <a:lnTo>
                  <a:pt x="10787" y="3214"/>
                </a:lnTo>
                <a:lnTo>
                  <a:pt x="10808" y="3194"/>
                </a:lnTo>
                <a:lnTo>
                  <a:pt x="10828" y="3172"/>
                </a:lnTo>
                <a:lnTo>
                  <a:pt x="10847" y="3150"/>
                </a:lnTo>
                <a:lnTo>
                  <a:pt x="10865" y="3127"/>
                </a:lnTo>
                <a:lnTo>
                  <a:pt x="10881" y="3103"/>
                </a:lnTo>
                <a:lnTo>
                  <a:pt x="10897" y="3078"/>
                </a:lnTo>
                <a:lnTo>
                  <a:pt x="10911" y="3052"/>
                </a:lnTo>
                <a:lnTo>
                  <a:pt x="10923" y="3026"/>
                </a:lnTo>
                <a:lnTo>
                  <a:pt x="10935" y="2999"/>
                </a:lnTo>
                <a:lnTo>
                  <a:pt x="10944" y="2972"/>
                </a:lnTo>
                <a:lnTo>
                  <a:pt x="10953" y="2943"/>
                </a:lnTo>
                <a:lnTo>
                  <a:pt x="10960" y="2915"/>
                </a:lnTo>
                <a:lnTo>
                  <a:pt x="10965" y="2886"/>
                </a:lnTo>
                <a:lnTo>
                  <a:pt x="10969" y="2857"/>
                </a:lnTo>
                <a:lnTo>
                  <a:pt x="10971" y="2828"/>
                </a:lnTo>
                <a:lnTo>
                  <a:pt x="10972" y="2799"/>
                </a:lnTo>
                <a:lnTo>
                  <a:pt x="10973" y="559"/>
                </a:lnTo>
                <a:lnTo>
                  <a:pt x="10972" y="559"/>
                </a:lnTo>
                <a:lnTo>
                  <a:pt x="10971" y="530"/>
                </a:lnTo>
                <a:lnTo>
                  <a:pt x="10969" y="501"/>
                </a:lnTo>
                <a:lnTo>
                  <a:pt x="10965" y="472"/>
                </a:lnTo>
                <a:lnTo>
                  <a:pt x="10960" y="443"/>
                </a:lnTo>
                <a:lnTo>
                  <a:pt x="10953" y="414"/>
                </a:lnTo>
                <a:lnTo>
                  <a:pt x="10945" y="386"/>
                </a:lnTo>
                <a:lnTo>
                  <a:pt x="10935" y="359"/>
                </a:lnTo>
                <a:lnTo>
                  <a:pt x="10924" y="332"/>
                </a:lnTo>
                <a:lnTo>
                  <a:pt x="10911" y="305"/>
                </a:lnTo>
                <a:lnTo>
                  <a:pt x="10897" y="280"/>
                </a:lnTo>
                <a:lnTo>
                  <a:pt x="10882" y="255"/>
                </a:lnTo>
                <a:lnTo>
                  <a:pt x="10865" y="231"/>
                </a:lnTo>
                <a:lnTo>
                  <a:pt x="10848" y="208"/>
                </a:lnTo>
                <a:lnTo>
                  <a:pt x="10829" y="185"/>
                </a:lnTo>
                <a:lnTo>
                  <a:pt x="10809" y="164"/>
                </a:lnTo>
                <a:lnTo>
                  <a:pt x="10787" y="144"/>
                </a:lnTo>
                <a:lnTo>
                  <a:pt x="10765" y="125"/>
                </a:lnTo>
                <a:lnTo>
                  <a:pt x="10742" y="107"/>
                </a:lnTo>
                <a:lnTo>
                  <a:pt x="10718" y="91"/>
                </a:lnTo>
                <a:lnTo>
                  <a:pt x="10693" y="75"/>
                </a:lnTo>
                <a:lnTo>
                  <a:pt x="10667" y="61"/>
                </a:lnTo>
                <a:lnTo>
                  <a:pt x="10641" y="49"/>
                </a:lnTo>
                <a:lnTo>
                  <a:pt x="10614" y="37"/>
                </a:lnTo>
                <a:lnTo>
                  <a:pt x="10587" y="28"/>
                </a:lnTo>
                <a:lnTo>
                  <a:pt x="10558" y="19"/>
                </a:lnTo>
                <a:lnTo>
                  <a:pt x="10530" y="12"/>
                </a:lnTo>
                <a:lnTo>
                  <a:pt x="10501" y="7"/>
                </a:lnTo>
                <a:lnTo>
                  <a:pt x="10472" y="3"/>
                </a:lnTo>
                <a:lnTo>
                  <a:pt x="10443" y="1"/>
                </a:lnTo>
                <a:lnTo>
                  <a:pt x="10414" y="0"/>
                </a:lnTo>
                <a:lnTo>
                  <a:pt x="559" y="0"/>
                </a:lnTo>
              </a:path>
            </a:pathLst>
          </a:cu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800" b="1" strike="noStrike" spc="-1" dirty="0">
                <a:solidFill>
                  <a:srgbClr val="FFFFFF"/>
                </a:solidFill>
                <a:latin typeface="Calibri"/>
                <a:ea typeface="Microsoft YaHei"/>
              </a:rPr>
              <a:t>Bachelor Sc. Psychologie</a:t>
            </a:r>
            <a:endParaRPr lang="de-DE" sz="1800" b="0" strike="noStrike" spc="-1" dirty="0">
              <a:latin typeface="Arial"/>
            </a:endParaRPr>
          </a:p>
          <a:p>
            <a:pPr algn="ctr">
              <a:lnSpc>
                <a:spcPct val="100000"/>
              </a:lnSpc>
            </a:pPr>
            <a:r>
              <a:rPr lang="de-DE" sz="1800" b="0" strike="noStrike" spc="-1" dirty="0">
                <a:solidFill>
                  <a:srgbClr val="FFFFFF"/>
                </a:solidFill>
                <a:latin typeface="Calibri"/>
                <a:ea typeface="Microsoft YaHei"/>
              </a:rPr>
              <a:t>6 Semester Regelstudienzeit</a:t>
            </a:r>
            <a:endParaRPr lang="de-DE" sz="1800" b="0" strike="noStrike" spc="-1" dirty="0">
              <a:latin typeface="Arial"/>
            </a:endParaRPr>
          </a:p>
        </p:txBody>
      </p:sp>
      <p:sp>
        <p:nvSpPr>
          <p:cNvPr id="240" name="CustomShape 2"/>
          <p:cNvSpPr/>
          <p:nvPr/>
        </p:nvSpPr>
        <p:spPr>
          <a:xfrm>
            <a:off x="838080" y="3070970"/>
            <a:ext cx="3949920" cy="1182600"/>
          </a:xfrm>
          <a:custGeom>
            <a:avLst/>
            <a:gdLst/>
            <a:ahLst/>
            <a:cxnLst/>
            <a:rect l="0" t="0" r="r" b="b"/>
            <a:pathLst>
              <a:path w="10974" h="3287">
                <a:moveTo>
                  <a:pt x="547" y="0"/>
                </a:moveTo>
                <a:lnTo>
                  <a:pt x="547" y="0"/>
                </a:lnTo>
                <a:lnTo>
                  <a:pt x="518" y="1"/>
                </a:lnTo>
                <a:lnTo>
                  <a:pt x="490" y="3"/>
                </a:lnTo>
                <a:lnTo>
                  <a:pt x="461" y="7"/>
                </a:lnTo>
                <a:lnTo>
                  <a:pt x="433" y="12"/>
                </a:lnTo>
                <a:lnTo>
                  <a:pt x="405" y="19"/>
                </a:lnTo>
                <a:lnTo>
                  <a:pt x="378" y="27"/>
                </a:lnTo>
                <a:lnTo>
                  <a:pt x="351" y="36"/>
                </a:lnTo>
                <a:lnTo>
                  <a:pt x="325" y="47"/>
                </a:lnTo>
                <a:lnTo>
                  <a:pt x="299" y="60"/>
                </a:lnTo>
                <a:lnTo>
                  <a:pt x="274" y="73"/>
                </a:lnTo>
                <a:lnTo>
                  <a:pt x="249" y="88"/>
                </a:lnTo>
                <a:lnTo>
                  <a:pt x="225" y="104"/>
                </a:lnTo>
                <a:lnTo>
                  <a:pt x="203" y="122"/>
                </a:lnTo>
                <a:lnTo>
                  <a:pt x="181" y="140"/>
                </a:lnTo>
                <a:lnTo>
                  <a:pt x="160" y="160"/>
                </a:lnTo>
                <a:lnTo>
                  <a:pt x="140" y="181"/>
                </a:lnTo>
                <a:lnTo>
                  <a:pt x="122" y="203"/>
                </a:lnTo>
                <a:lnTo>
                  <a:pt x="104" y="225"/>
                </a:lnTo>
                <a:lnTo>
                  <a:pt x="88" y="249"/>
                </a:lnTo>
                <a:lnTo>
                  <a:pt x="73" y="273"/>
                </a:lnTo>
                <a:lnTo>
                  <a:pt x="60" y="299"/>
                </a:lnTo>
                <a:lnTo>
                  <a:pt x="47" y="325"/>
                </a:lnTo>
                <a:lnTo>
                  <a:pt x="36" y="351"/>
                </a:lnTo>
                <a:lnTo>
                  <a:pt x="27" y="378"/>
                </a:lnTo>
                <a:lnTo>
                  <a:pt x="19" y="405"/>
                </a:lnTo>
                <a:lnTo>
                  <a:pt x="12" y="433"/>
                </a:lnTo>
                <a:lnTo>
                  <a:pt x="7" y="461"/>
                </a:lnTo>
                <a:lnTo>
                  <a:pt x="3" y="490"/>
                </a:lnTo>
                <a:lnTo>
                  <a:pt x="1" y="518"/>
                </a:lnTo>
                <a:lnTo>
                  <a:pt x="0" y="547"/>
                </a:lnTo>
                <a:lnTo>
                  <a:pt x="0" y="2738"/>
                </a:lnTo>
                <a:lnTo>
                  <a:pt x="0" y="2738"/>
                </a:lnTo>
                <a:lnTo>
                  <a:pt x="1" y="2767"/>
                </a:lnTo>
                <a:lnTo>
                  <a:pt x="3" y="2795"/>
                </a:lnTo>
                <a:lnTo>
                  <a:pt x="7" y="2824"/>
                </a:lnTo>
                <a:lnTo>
                  <a:pt x="12" y="2852"/>
                </a:lnTo>
                <a:lnTo>
                  <a:pt x="19" y="2880"/>
                </a:lnTo>
                <a:lnTo>
                  <a:pt x="27" y="2907"/>
                </a:lnTo>
                <a:lnTo>
                  <a:pt x="36" y="2934"/>
                </a:lnTo>
                <a:lnTo>
                  <a:pt x="47" y="2960"/>
                </a:lnTo>
                <a:lnTo>
                  <a:pt x="60" y="2986"/>
                </a:lnTo>
                <a:lnTo>
                  <a:pt x="73" y="3012"/>
                </a:lnTo>
                <a:lnTo>
                  <a:pt x="88" y="3036"/>
                </a:lnTo>
                <a:lnTo>
                  <a:pt x="104" y="3060"/>
                </a:lnTo>
                <a:lnTo>
                  <a:pt x="122" y="3082"/>
                </a:lnTo>
                <a:lnTo>
                  <a:pt x="140" y="3104"/>
                </a:lnTo>
                <a:lnTo>
                  <a:pt x="160" y="3125"/>
                </a:lnTo>
                <a:lnTo>
                  <a:pt x="181" y="3145"/>
                </a:lnTo>
                <a:lnTo>
                  <a:pt x="203" y="3163"/>
                </a:lnTo>
                <a:lnTo>
                  <a:pt x="225" y="3181"/>
                </a:lnTo>
                <a:lnTo>
                  <a:pt x="249" y="3197"/>
                </a:lnTo>
                <a:lnTo>
                  <a:pt x="274" y="3212"/>
                </a:lnTo>
                <a:lnTo>
                  <a:pt x="299" y="3225"/>
                </a:lnTo>
                <a:lnTo>
                  <a:pt x="325" y="3238"/>
                </a:lnTo>
                <a:lnTo>
                  <a:pt x="351" y="3249"/>
                </a:lnTo>
                <a:lnTo>
                  <a:pt x="378" y="3258"/>
                </a:lnTo>
                <a:lnTo>
                  <a:pt x="405" y="3266"/>
                </a:lnTo>
                <a:lnTo>
                  <a:pt x="433" y="3273"/>
                </a:lnTo>
                <a:lnTo>
                  <a:pt x="461" y="3278"/>
                </a:lnTo>
                <a:lnTo>
                  <a:pt x="490" y="3282"/>
                </a:lnTo>
                <a:lnTo>
                  <a:pt x="518" y="3284"/>
                </a:lnTo>
                <a:lnTo>
                  <a:pt x="547" y="3285"/>
                </a:lnTo>
                <a:lnTo>
                  <a:pt x="10425" y="3286"/>
                </a:lnTo>
                <a:lnTo>
                  <a:pt x="10425" y="3285"/>
                </a:lnTo>
                <a:lnTo>
                  <a:pt x="10454" y="3284"/>
                </a:lnTo>
                <a:lnTo>
                  <a:pt x="10482" y="3282"/>
                </a:lnTo>
                <a:lnTo>
                  <a:pt x="10510" y="3278"/>
                </a:lnTo>
                <a:lnTo>
                  <a:pt x="10539" y="3273"/>
                </a:lnTo>
                <a:lnTo>
                  <a:pt x="10566" y="3266"/>
                </a:lnTo>
                <a:lnTo>
                  <a:pt x="10594" y="3258"/>
                </a:lnTo>
                <a:lnTo>
                  <a:pt x="10621" y="3249"/>
                </a:lnTo>
                <a:lnTo>
                  <a:pt x="10647" y="3238"/>
                </a:lnTo>
                <a:lnTo>
                  <a:pt x="10673" y="3226"/>
                </a:lnTo>
                <a:lnTo>
                  <a:pt x="10698" y="3212"/>
                </a:lnTo>
                <a:lnTo>
                  <a:pt x="10723" y="3197"/>
                </a:lnTo>
                <a:lnTo>
                  <a:pt x="10746" y="3181"/>
                </a:lnTo>
                <a:lnTo>
                  <a:pt x="10769" y="3163"/>
                </a:lnTo>
                <a:lnTo>
                  <a:pt x="10791" y="3145"/>
                </a:lnTo>
                <a:lnTo>
                  <a:pt x="10811" y="3125"/>
                </a:lnTo>
                <a:lnTo>
                  <a:pt x="10831" y="3104"/>
                </a:lnTo>
                <a:lnTo>
                  <a:pt x="10850" y="3083"/>
                </a:lnTo>
                <a:lnTo>
                  <a:pt x="10867" y="3060"/>
                </a:lnTo>
                <a:lnTo>
                  <a:pt x="10883" y="3036"/>
                </a:lnTo>
                <a:lnTo>
                  <a:pt x="10898" y="3012"/>
                </a:lnTo>
                <a:lnTo>
                  <a:pt x="10912" y="2987"/>
                </a:lnTo>
                <a:lnTo>
                  <a:pt x="10924" y="2961"/>
                </a:lnTo>
                <a:lnTo>
                  <a:pt x="10935" y="2935"/>
                </a:lnTo>
                <a:lnTo>
                  <a:pt x="10945" y="2908"/>
                </a:lnTo>
                <a:lnTo>
                  <a:pt x="10953" y="2880"/>
                </a:lnTo>
                <a:lnTo>
                  <a:pt x="10960" y="2853"/>
                </a:lnTo>
                <a:lnTo>
                  <a:pt x="10965" y="2824"/>
                </a:lnTo>
                <a:lnTo>
                  <a:pt x="10969" y="2796"/>
                </a:lnTo>
                <a:lnTo>
                  <a:pt x="10971" y="2768"/>
                </a:lnTo>
                <a:lnTo>
                  <a:pt x="10972" y="2739"/>
                </a:lnTo>
                <a:lnTo>
                  <a:pt x="10973" y="547"/>
                </a:lnTo>
                <a:lnTo>
                  <a:pt x="10972" y="547"/>
                </a:lnTo>
                <a:lnTo>
                  <a:pt x="10971" y="518"/>
                </a:lnTo>
                <a:lnTo>
                  <a:pt x="10969" y="490"/>
                </a:lnTo>
                <a:lnTo>
                  <a:pt x="10965" y="462"/>
                </a:lnTo>
                <a:lnTo>
                  <a:pt x="10960" y="433"/>
                </a:lnTo>
                <a:lnTo>
                  <a:pt x="10953" y="406"/>
                </a:lnTo>
                <a:lnTo>
                  <a:pt x="10945" y="378"/>
                </a:lnTo>
                <a:lnTo>
                  <a:pt x="10936" y="351"/>
                </a:lnTo>
                <a:lnTo>
                  <a:pt x="10925" y="325"/>
                </a:lnTo>
                <a:lnTo>
                  <a:pt x="10913" y="299"/>
                </a:lnTo>
                <a:lnTo>
                  <a:pt x="10899" y="274"/>
                </a:lnTo>
                <a:lnTo>
                  <a:pt x="10884" y="249"/>
                </a:lnTo>
                <a:lnTo>
                  <a:pt x="10868" y="226"/>
                </a:lnTo>
                <a:lnTo>
                  <a:pt x="10850" y="203"/>
                </a:lnTo>
                <a:lnTo>
                  <a:pt x="10832" y="181"/>
                </a:lnTo>
                <a:lnTo>
                  <a:pt x="10812" y="161"/>
                </a:lnTo>
                <a:lnTo>
                  <a:pt x="10791" y="141"/>
                </a:lnTo>
                <a:lnTo>
                  <a:pt x="10770" y="122"/>
                </a:lnTo>
                <a:lnTo>
                  <a:pt x="10747" y="105"/>
                </a:lnTo>
                <a:lnTo>
                  <a:pt x="10723" y="89"/>
                </a:lnTo>
                <a:lnTo>
                  <a:pt x="10699" y="74"/>
                </a:lnTo>
                <a:lnTo>
                  <a:pt x="10674" y="60"/>
                </a:lnTo>
                <a:lnTo>
                  <a:pt x="10648" y="48"/>
                </a:lnTo>
                <a:lnTo>
                  <a:pt x="10622" y="37"/>
                </a:lnTo>
                <a:lnTo>
                  <a:pt x="10595" y="27"/>
                </a:lnTo>
                <a:lnTo>
                  <a:pt x="10567" y="19"/>
                </a:lnTo>
                <a:lnTo>
                  <a:pt x="10540" y="12"/>
                </a:lnTo>
                <a:lnTo>
                  <a:pt x="10511" y="7"/>
                </a:lnTo>
                <a:lnTo>
                  <a:pt x="10483" y="3"/>
                </a:lnTo>
                <a:lnTo>
                  <a:pt x="10455" y="1"/>
                </a:lnTo>
                <a:lnTo>
                  <a:pt x="10426" y="0"/>
                </a:lnTo>
                <a:lnTo>
                  <a:pt x="547" y="0"/>
                </a:lnTo>
              </a:path>
            </a:pathLst>
          </a:cu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800" b="1" strike="noStrike" spc="-1" dirty="0">
                <a:solidFill>
                  <a:srgbClr val="FFFFFF"/>
                </a:solidFill>
                <a:latin typeface="Calibri"/>
                <a:ea typeface="Microsoft YaHei"/>
              </a:rPr>
              <a:t>Master Sc. Psychologie</a:t>
            </a:r>
            <a:endParaRPr lang="de-DE" sz="1800" b="0" strike="noStrike" spc="-1" dirty="0">
              <a:latin typeface="Arial"/>
            </a:endParaRPr>
          </a:p>
          <a:p>
            <a:pPr algn="ctr">
              <a:lnSpc>
                <a:spcPct val="100000"/>
              </a:lnSpc>
            </a:pPr>
            <a:r>
              <a:rPr lang="de-DE" sz="1800" b="0" strike="noStrike" spc="-1" dirty="0">
                <a:solidFill>
                  <a:srgbClr val="FFFFFF"/>
                </a:solidFill>
                <a:latin typeface="Calibri"/>
                <a:ea typeface="Microsoft YaHei"/>
              </a:rPr>
              <a:t>4 Semester Regelstudienzeit</a:t>
            </a:r>
            <a:endParaRPr lang="de-DE" sz="1800" b="0" strike="noStrike" spc="-1" dirty="0">
              <a:latin typeface="Arial"/>
            </a:endParaRPr>
          </a:p>
        </p:txBody>
      </p:sp>
      <p:sp>
        <p:nvSpPr>
          <p:cNvPr id="241" name="CustomShape 3"/>
          <p:cNvSpPr/>
          <p:nvPr/>
        </p:nvSpPr>
        <p:spPr>
          <a:xfrm>
            <a:off x="838080" y="4421690"/>
            <a:ext cx="3949920" cy="1186920"/>
          </a:xfrm>
          <a:custGeom>
            <a:avLst/>
            <a:gdLst/>
            <a:ahLst/>
            <a:cxnLst/>
            <a:rect l="0" t="0" r="r" b="b"/>
            <a:pathLst>
              <a:path w="10974" h="3298">
                <a:moveTo>
                  <a:pt x="549" y="0"/>
                </a:moveTo>
                <a:lnTo>
                  <a:pt x="549" y="0"/>
                </a:lnTo>
                <a:lnTo>
                  <a:pt x="520" y="1"/>
                </a:lnTo>
                <a:lnTo>
                  <a:pt x="492" y="3"/>
                </a:lnTo>
                <a:lnTo>
                  <a:pt x="463" y="7"/>
                </a:lnTo>
                <a:lnTo>
                  <a:pt x="435" y="12"/>
                </a:lnTo>
                <a:lnTo>
                  <a:pt x="407" y="19"/>
                </a:lnTo>
                <a:lnTo>
                  <a:pt x="379" y="27"/>
                </a:lnTo>
                <a:lnTo>
                  <a:pt x="352" y="36"/>
                </a:lnTo>
                <a:lnTo>
                  <a:pt x="326" y="47"/>
                </a:lnTo>
                <a:lnTo>
                  <a:pt x="300" y="60"/>
                </a:lnTo>
                <a:lnTo>
                  <a:pt x="275" y="74"/>
                </a:lnTo>
                <a:lnTo>
                  <a:pt x="250" y="89"/>
                </a:lnTo>
                <a:lnTo>
                  <a:pt x="226" y="105"/>
                </a:lnTo>
                <a:lnTo>
                  <a:pt x="204" y="122"/>
                </a:lnTo>
                <a:lnTo>
                  <a:pt x="182" y="141"/>
                </a:lnTo>
                <a:lnTo>
                  <a:pt x="161" y="161"/>
                </a:lnTo>
                <a:lnTo>
                  <a:pt x="141" y="182"/>
                </a:lnTo>
                <a:lnTo>
                  <a:pt x="122" y="204"/>
                </a:lnTo>
                <a:lnTo>
                  <a:pt x="105" y="226"/>
                </a:lnTo>
                <a:lnTo>
                  <a:pt x="89" y="250"/>
                </a:lnTo>
                <a:lnTo>
                  <a:pt x="74" y="274"/>
                </a:lnTo>
                <a:lnTo>
                  <a:pt x="60" y="300"/>
                </a:lnTo>
                <a:lnTo>
                  <a:pt x="47" y="326"/>
                </a:lnTo>
                <a:lnTo>
                  <a:pt x="36" y="352"/>
                </a:lnTo>
                <a:lnTo>
                  <a:pt x="27" y="379"/>
                </a:lnTo>
                <a:lnTo>
                  <a:pt x="19" y="407"/>
                </a:lnTo>
                <a:lnTo>
                  <a:pt x="12" y="435"/>
                </a:lnTo>
                <a:lnTo>
                  <a:pt x="7" y="463"/>
                </a:lnTo>
                <a:lnTo>
                  <a:pt x="3" y="492"/>
                </a:lnTo>
                <a:lnTo>
                  <a:pt x="1" y="520"/>
                </a:lnTo>
                <a:lnTo>
                  <a:pt x="0" y="549"/>
                </a:lnTo>
                <a:lnTo>
                  <a:pt x="0" y="2748"/>
                </a:lnTo>
                <a:lnTo>
                  <a:pt x="0" y="2748"/>
                </a:lnTo>
                <a:lnTo>
                  <a:pt x="1" y="2777"/>
                </a:lnTo>
                <a:lnTo>
                  <a:pt x="3" y="2805"/>
                </a:lnTo>
                <a:lnTo>
                  <a:pt x="7" y="2834"/>
                </a:lnTo>
                <a:lnTo>
                  <a:pt x="12" y="2862"/>
                </a:lnTo>
                <a:lnTo>
                  <a:pt x="19" y="2890"/>
                </a:lnTo>
                <a:lnTo>
                  <a:pt x="27" y="2918"/>
                </a:lnTo>
                <a:lnTo>
                  <a:pt x="36" y="2945"/>
                </a:lnTo>
                <a:lnTo>
                  <a:pt x="47" y="2971"/>
                </a:lnTo>
                <a:lnTo>
                  <a:pt x="60" y="2997"/>
                </a:lnTo>
                <a:lnTo>
                  <a:pt x="74" y="3023"/>
                </a:lnTo>
                <a:lnTo>
                  <a:pt x="89" y="3047"/>
                </a:lnTo>
                <a:lnTo>
                  <a:pt x="105" y="3071"/>
                </a:lnTo>
                <a:lnTo>
                  <a:pt x="122" y="3093"/>
                </a:lnTo>
                <a:lnTo>
                  <a:pt x="141" y="3115"/>
                </a:lnTo>
                <a:lnTo>
                  <a:pt x="161" y="3136"/>
                </a:lnTo>
                <a:lnTo>
                  <a:pt x="182" y="3156"/>
                </a:lnTo>
                <a:lnTo>
                  <a:pt x="204" y="3175"/>
                </a:lnTo>
                <a:lnTo>
                  <a:pt x="226" y="3192"/>
                </a:lnTo>
                <a:lnTo>
                  <a:pt x="250" y="3208"/>
                </a:lnTo>
                <a:lnTo>
                  <a:pt x="275" y="3223"/>
                </a:lnTo>
                <a:lnTo>
                  <a:pt x="300" y="3237"/>
                </a:lnTo>
                <a:lnTo>
                  <a:pt x="326" y="3250"/>
                </a:lnTo>
                <a:lnTo>
                  <a:pt x="352" y="3261"/>
                </a:lnTo>
                <a:lnTo>
                  <a:pt x="379" y="3270"/>
                </a:lnTo>
                <a:lnTo>
                  <a:pt x="407" y="3278"/>
                </a:lnTo>
                <a:lnTo>
                  <a:pt x="435" y="3285"/>
                </a:lnTo>
                <a:lnTo>
                  <a:pt x="463" y="3290"/>
                </a:lnTo>
                <a:lnTo>
                  <a:pt x="492" y="3294"/>
                </a:lnTo>
                <a:lnTo>
                  <a:pt x="520" y="3296"/>
                </a:lnTo>
                <a:lnTo>
                  <a:pt x="549" y="3297"/>
                </a:lnTo>
                <a:lnTo>
                  <a:pt x="10423" y="3297"/>
                </a:lnTo>
                <a:lnTo>
                  <a:pt x="10423" y="3296"/>
                </a:lnTo>
                <a:lnTo>
                  <a:pt x="10452" y="3295"/>
                </a:lnTo>
                <a:lnTo>
                  <a:pt x="10480" y="3293"/>
                </a:lnTo>
                <a:lnTo>
                  <a:pt x="10509" y="3289"/>
                </a:lnTo>
                <a:lnTo>
                  <a:pt x="10537" y="3284"/>
                </a:lnTo>
                <a:lnTo>
                  <a:pt x="10565" y="3277"/>
                </a:lnTo>
                <a:lnTo>
                  <a:pt x="10592" y="3269"/>
                </a:lnTo>
                <a:lnTo>
                  <a:pt x="10620" y="3260"/>
                </a:lnTo>
                <a:lnTo>
                  <a:pt x="10646" y="3249"/>
                </a:lnTo>
                <a:lnTo>
                  <a:pt x="10672" y="3236"/>
                </a:lnTo>
                <a:lnTo>
                  <a:pt x="10697" y="3223"/>
                </a:lnTo>
                <a:lnTo>
                  <a:pt x="10722" y="3208"/>
                </a:lnTo>
                <a:lnTo>
                  <a:pt x="10745" y="3191"/>
                </a:lnTo>
                <a:lnTo>
                  <a:pt x="10768" y="3174"/>
                </a:lnTo>
                <a:lnTo>
                  <a:pt x="10790" y="3155"/>
                </a:lnTo>
                <a:lnTo>
                  <a:pt x="10811" y="3136"/>
                </a:lnTo>
                <a:lnTo>
                  <a:pt x="10831" y="3115"/>
                </a:lnTo>
                <a:lnTo>
                  <a:pt x="10849" y="3093"/>
                </a:lnTo>
                <a:lnTo>
                  <a:pt x="10867" y="3070"/>
                </a:lnTo>
                <a:lnTo>
                  <a:pt x="10883" y="3047"/>
                </a:lnTo>
                <a:lnTo>
                  <a:pt x="10898" y="3022"/>
                </a:lnTo>
                <a:lnTo>
                  <a:pt x="10912" y="2997"/>
                </a:lnTo>
                <a:lnTo>
                  <a:pt x="10924" y="2971"/>
                </a:lnTo>
                <a:lnTo>
                  <a:pt x="10935" y="2944"/>
                </a:lnTo>
                <a:lnTo>
                  <a:pt x="10945" y="2917"/>
                </a:lnTo>
                <a:lnTo>
                  <a:pt x="10953" y="2890"/>
                </a:lnTo>
                <a:lnTo>
                  <a:pt x="10960" y="2862"/>
                </a:lnTo>
                <a:lnTo>
                  <a:pt x="10965" y="2834"/>
                </a:lnTo>
                <a:lnTo>
                  <a:pt x="10969" y="2805"/>
                </a:lnTo>
                <a:lnTo>
                  <a:pt x="10971" y="2777"/>
                </a:lnTo>
                <a:lnTo>
                  <a:pt x="10972" y="2748"/>
                </a:lnTo>
                <a:lnTo>
                  <a:pt x="10973" y="549"/>
                </a:lnTo>
                <a:lnTo>
                  <a:pt x="10972" y="549"/>
                </a:lnTo>
                <a:lnTo>
                  <a:pt x="10971" y="520"/>
                </a:lnTo>
                <a:lnTo>
                  <a:pt x="10969" y="492"/>
                </a:lnTo>
                <a:lnTo>
                  <a:pt x="10965" y="463"/>
                </a:lnTo>
                <a:lnTo>
                  <a:pt x="10960" y="435"/>
                </a:lnTo>
                <a:lnTo>
                  <a:pt x="10953" y="407"/>
                </a:lnTo>
                <a:lnTo>
                  <a:pt x="10945" y="380"/>
                </a:lnTo>
                <a:lnTo>
                  <a:pt x="10936" y="352"/>
                </a:lnTo>
                <a:lnTo>
                  <a:pt x="10925" y="326"/>
                </a:lnTo>
                <a:lnTo>
                  <a:pt x="10912" y="300"/>
                </a:lnTo>
                <a:lnTo>
                  <a:pt x="10899" y="275"/>
                </a:lnTo>
                <a:lnTo>
                  <a:pt x="10884" y="250"/>
                </a:lnTo>
                <a:lnTo>
                  <a:pt x="10867" y="227"/>
                </a:lnTo>
                <a:lnTo>
                  <a:pt x="10850" y="204"/>
                </a:lnTo>
                <a:lnTo>
                  <a:pt x="10831" y="182"/>
                </a:lnTo>
                <a:lnTo>
                  <a:pt x="10812" y="161"/>
                </a:lnTo>
                <a:lnTo>
                  <a:pt x="10791" y="141"/>
                </a:lnTo>
                <a:lnTo>
                  <a:pt x="10769" y="123"/>
                </a:lnTo>
                <a:lnTo>
                  <a:pt x="10746" y="105"/>
                </a:lnTo>
                <a:lnTo>
                  <a:pt x="10723" y="89"/>
                </a:lnTo>
                <a:lnTo>
                  <a:pt x="10698" y="74"/>
                </a:lnTo>
                <a:lnTo>
                  <a:pt x="10673" y="60"/>
                </a:lnTo>
                <a:lnTo>
                  <a:pt x="10647" y="48"/>
                </a:lnTo>
                <a:lnTo>
                  <a:pt x="10620" y="37"/>
                </a:lnTo>
                <a:lnTo>
                  <a:pt x="10593" y="27"/>
                </a:lnTo>
                <a:lnTo>
                  <a:pt x="10566" y="19"/>
                </a:lnTo>
                <a:lnTo>
                  <a:pt x="10538" y="12"/>
                </a:lnTo>
                <a:lnTo>
                  <a:pt x="10510" y="7"/>
                </a:lnTo>
                <a:lnTo>
                  <a:pt x="10481" y="3"/>
                </a:lnTo>
                <a:lnTo>
                  <a:pt x="10453" y="1"/>
                </a:lnTo>
                <a:lnTo>
                  <a:pt x="10424" y="0"/>
                </a:lnTo>
                <a:lnTo>
                  <a:pt x="549" y="0"/>
                </a:lnTo>
              </a:path>
            </a:pathLst>
          </a:cu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800" b="1" strike="noStrike" spc="-1">
                <a:solidFill>
                  <a:srgbClr val="FFFFFF"/>
                </a:solidFill>
                <a:latin typeface="Calibri"/>
                <a:ea typeface="Microsoft YaHei"/>
              </a:rPr>
              <a:t>Ausbildung zu PP/KJP</a:t>
            </a:r>
            <a:endParaRPr lang="de-DE" sz="1800" b="0" strike="noStrike" spc="-1">
              <a:latin typeface="Arial"/>
            </a:endParaRPr>
          </a:p>
          <a:p>
            <a:pPr algn="ctr">
              <a:lnSpc>
                <a:spcPct val="100000"/>
              </a:lnSpc>
            </a:pPr>
            <a:r>
              <a:rPr lang="de-DE" sz="1800" b="0" strike="noStrike" spc="-1">
                <a:solidFill>
                  <a:srgbClr val="FFFFFF"/>
                </a:solidFill>
                <a:latin typeface="Calibri"/>
                <a:ea typeface="Microsoft YaHei"/>
              </a:rPr>
              <a:t>3 - 5 Jahre (Voll-/Teilzeit)</a:t>
            </a:r>
            <a:endParaRPr lang="de-DE" sz="1800" b="0" strike="noStrike" spc="-1">
              <a:latin typeface="Arial"/>
            </a:endParaRPr>
          </a:p>
        </p:txBody>
      </p:sp>
      <p:sp>
        <p:nvSpPr>
          <p:cNvPr id="242" name="CustomShape 4"/>
          <p:cNvSpPr/>
          <p:nvPr/>
        </p:nvSpPr>
        <p:spPr>
          <a:xfrm>
            <a:off x="6754680" y="1688210"/>
            <a:ext cx="3927240" cy="1208520"/>
          </a:xfrm>
          <a:custGeom>
            <a:avLst/>
            <a:gdLst/>
            <a:ahLst/>
            <a:cxnLst/>
            <a:rect l="0" t="0" r="r" b="b"/>
            <a:pathLst>
              <a:path w="10911" h="3359">
                <a:moveTo>
                  <a:pt x="559" y="0"/>
                </a:moveTo>
                <a:lnTo>
                  <a:pt x="559" y="0"/>
                </a:lnTo>
                <a:lnTo>
                  <a:pt x="530" y="1"/>
                </a:lnTo>
                <a:lnTo>
                  <a:pt x="501" y="3"/>
                </a:lnTo>
                <a:lnTo>
                  <a:pt x="472" y="7"/>
                </a:lnTo>
                <a:lnTo>
                  <a:pt x="443" y="12"/>
                </a:lnTo>
                <a:lnTo>
                  <a:pt x="414" y="19"/>
                </a:lnTo>
                <a:lnTo>
                  <a:pt x="386" y="27"/>
                </a:lnTo>
                <a:lnTo>
                  <a:pt x="359" y="37"/>
                </a:lnTo>
                <a:lnTo>
                  <a:pt x="332" y="48"/>
                </a:lnTo>
                <a:lnTo>
                  <a:pt x="305" y="61"/>
                </a:lnTo>
                <a:lnTo>
                  <a:pt x="280" y="75"/>
                </a:lnTo>
                <a:lnTo>
                  <a:pt x="255" y="90"/>
                </a:lnTo>
                <a:lnTo>
                  <a:pt x="230" y="107"/>
                </a:lnTo>
                <a:lnTo>
                  <a:pt x="207" y="125"/>
                </a:lnTo>
                <a:lnTo>
                  <a:pt x="185" y="144"/>
                </a:lnTo>
                <a:lnTo>
                  <a:pt x="164" y="164"/>
                </a:lnTo>
                <a:lnTo>
                  <a:pt x="144" y="185"/>
                </a:lnTo>
                <a:lnTo>
                  <a:pt x="125" y="207"/>
                </a:lnTo>
                <a:lnTo>
                  <a:pt x="107" y="230"/>
                </a:lnTo>
                <a:lnTo>
                  <a:pt x="90" y="255"/>
                </a:lnTo>
                <a:lnTo>
                  <a:pt x="75" y="279"/>
                </a:lnTo>
                <a:lnTo>
                  <a:pt x="61" y="305"/>
                </a:lnTo>
                <a:lnTo>
                  <a:pt x="48" y="332"/>
                </a:lnTo>
                <a:lnTo>
                  <a:pt x="37" y="359"/>
                </a:lnTo>
                <a:lnTo>
                  <a:pt x="27" y="386"/>
                </a:lnTo>
                <a:lnTo>
                  <a:pt x="19" y="414"/>
                </a:lnTo>
                <a:lnTo>
                  <a:pt x="12" y="443"/>
                </a:lnTo>
                <a:lnTo>
                  <a:pt x="7" y="472"/>
                </a:lnTo>
                <a:lnTo>
                  <a:pt x="3" y="501"/>
                </a:lnTo>
                <a:lnTo>
                  <a:pt x="1" y="530"/>
                </a:lnTo>
                <a:lnTo>
                  <a:pt x="0" y="559"/>
                </a:lnTo>
                <a:lnTo>
                  <a:pt x="0" y="2798"/>
                </a:lnTo>
                <a:lnTo>
                  <a:pt x="0" y="2798"/>
                </a:lnTo>
                <a:lnTo>
                  <a:pt x="1" y="2827"/>
                </a:lnTo>
                <a:lnTo>
                  <a:pt x="3" y="2856"/>
                </a:lnTo>
                <a:lnTo>
                  <a:pt x="7" y="2885"/>
                </a:lnTo>
                <a:lnTo>
                  <a:pt x="12" y="2914"/>
                </a:lnTo>
                <a:lnTo>
                  <a:pt x="19" y="2943"/>
                </a:lnTo>
                <a:lnTo>
                  <a:pt x="27" y="2971"/>
                </a:lnTo>
                <a:lnTo>
                  <a:pt x="37" y="2998"/>
                </a:lnTo>
                <a:lnTo>
                  <a:pt x="48" y="3025"/>
                </a:lnTo>
                <a:lnTo>
                  <a:pt x="61" y="3052"/>
                </a:lnTo>
                <a:lnTo>
                  <a:pt x="75" y="3078"/>
                </a:lnTo>
                <a:lnTo>
                  <a:pt x="90" y="3102"/>
                </a:lnTo>
                <a:lnTo>
                  <a:pt x="107" y="3127"/>
                </a:lnTo>
                <a:lnTo>
                  <a:pt x="125" y="3150"/>
                </a:lnTo>
                <a:lnTo>
                  <a:pt x="144" y="3172"/>
                </a:lnTo>
                <a:lnTo>
                  <a:pt x="164" y="3193"/>
                </a:lnTo>
                <a:lnTo>
                  <a:pt x="185" y="3213"/>
                </a:lnTo>
                <a:lnTo>
                  <a:pt x="207" y="3232"/>
                </a:lnTo>
                <a:lnTo>
                  <a:pt x="230" y="3250"/>
                </a:lnTo>
                <a:lnTo>
                  <a:pt x="255" y="3267"/>
                </a:lnTo>
                <a:lnTo>
                  <a:pt x="280" y="3282"/>
                </a:lnTo>
                <a:lnTo>
                  <a:pt x="305" y="3296"/>
                </a:lnTo>
                <a:lnTo>
                  <a:pt x="332" y="3309"/>
                </a:lnTo>
                <a:lnTo>
                  <a:pt x="359" y="3320"/>
                </a:lnTo>
                <a:lnTo>
                  <a:pt x="386" y="3330"/>
                </a:lnTo>
                <a:lnTo>
                  <a:pt x="414" y="3338"/>
                </a:lnTo>
                <a:lnTo>
                  <a:pt x="443" y="3345"/>
                </a:lnTo>
                <a:lnTo>
                  <a:pt x="472" y="3350"/>
                </a:lnTo>
                <a:lnTo>
                  <a:pt x="501" y="3354"/>
                </a:lnTo>
                <a:lnTo>
                  <a:pt x="530" y="3356"/>
                </a:lnTo>
                <a:lnTo>
                  <a:pt x="559" y="3357"/>
                </a:lnTo>
                <a:lnTo>
                  <a:pt x="10350" y="3358"/>
                </a:lnTo>
                <a:lnTo>
                  <a:pt x="10350" y="3357"/>
                </a:lnTo>
                <a:lnTo>
                  <a:pt x="10379" y="3356"/>
                </a:lnTo>
                <a:lnTo>
                  <a:pt x="10408" y="3354"/>
                </a:lnTo>
                <a:lnTo>
                  <a:pt x="10437" y="3350"/>
                </a:lnTo>
                <a:lnTo>
                  <a:pt x="10466" y="3345"/>
                </a:lnTo>
                <a:lnTo>
                  <a:pt x="10495" y="3338"/>
                </a:lnTo>
                <a:lnTo>
                  <a:pt x="10523" y="3330"/>
                </a:lnTo>
                <a:lnTo>
                  <a:pt x="10550" y="3320"/>
                </a:lnTo>
                <a:lnTo>
                  <a:pt x="10577" y="3309"/>
                </a:lnTo>
                <a:lnTo>
                  <a:pt x="10604" y="3296"/>
                </a:lnTo>
                <a:lnTo>
                  <a:pt x="10629" y="3282"/>
                </a:lnTo>
                <a:lnTo>
                  <a:pt x="10654" y="3267"/>
                </a:lnTo>
                <a:lnTo>
                  <a:pt x="10678" y="3250"/>
                </a:lnTo>
                <a:lnTo>
                  <a:pt x="10701" y="3233"/>
                </a:lnTo>
                <a:lnTo>
                  <a:pt x="10724" y="3214"/>
                </a:lnTo>
                <a:lnTo>
                  <a:pt x="10745" y="3194"/>
                </a:lnTo>
                <a:lnTo>
                  <a:pt x="10765" y="3172"/>
                </a:lnTo>
                <a:lnTo>
                  <a:pt x="10784" y="3150"/>
                </a:lnTo>
                <a:lnTo>
                  <a:pt x="10802" y="3127"/>
                </a:lnTo>
                <a:lnTo>
                  <a:pt x="10818" y="3103"/>
                </a:lnTo>
                <a:lnTo>
                  <a:pt x="10834" y="3078"/>
                </a:lnTo>
                <a:lnTo>
                  <a:pt x="10848" y="3052"/>
                </a:lnTo>
                <a:lnTo>
                  <a:pt x="10860" y="3026"/>
                </a:lnTo>
                <a:lnTo>
                  <a:pt x="10872" y="2999"/>
                </a:lnTo>
                <a:lnTo>
                  <a:pt x="10881" y="2972"/>
                </a:lnTo>
                <a:lnTo>
                  <a:pt x="10890" y="2943"/>
                </a:lnTo>
                <a:lnTo>
                  <a:pt x="10897" y="2915"/>
                </a:lnTo>
                <a:lnTo>
                  <a:pt x="10902" y="2886"/>
                </a:lnTo>
                <a:lnTo>
                  <a:pt x="10906" y="2857"/>
                </a:lnTo>
                <a:lnTo>
                  <a:pt x="10908" y="2828"/>
                </a:lnTo>
                <a:lnTo>
                  <a:pt x="10909" y="2799"/>
                </a:lnTo>
                <a:lnTo>
                  <a:pt x="10910" y="559"/>
                </a:lnTo>
                <a:lnTo>
                  <a:pt x="10909" y="559"/>
                </a:lnTo>
                <a:lnTo>
                  <a:pt x="10908" y="530"/>
                </a:lnTo>
                <a:lnTo>
                  <a:pt x="10906" y="501"/>
                </a:lnTo>
                <a:lnTo>
                  <a:pt x="10902" y="472"/>
                </a:lnTo>
                <a:lnTo>
                  <a:pt x="10897" y="443"/>
                </a:lnTo>
                <a:lnTo>
                  <a:pt x="10890" y="414"/>
                </a:lnTo>
                <a:lnTo>
                  <a:pt x="10882" y="386"/>
                </a:lnTo>
                <a:lnTo>
                  <a:pt x="10872" y="359"/>
                </a:lnTo>
                <a:lnTo>
                  <a:pt x="10861" y="332"/>
                </a:lnTo>
                <a:lnTo>
                  <a:pt x="10848" y="305"/>
                </a:lnTo>
                <a:lnTo>
                  <a:pt x="10834" y="280"/>
                </a:lnTo>
                <a:lnTo>
                  <a:pt x="10819" y="255"/>
                </a:lnTo>
                <a:lnTo>
                  <a:pt x="10802" y="231"/>
                </a:lnTo>
                <a:lnTo>
                  <a:pt x="10785" y="208"/>
                </a:lnTo>
                <a:lnTo>
                  <a:pt x="10766" y="185"/>
                </a:lnTo>
                <a:lnTo>
                  <a:pt x="10746" y="164"/>
                </a:lnTo>
                <a:lnTo>
                  <a:pt x="10724" y="144"/>
                </a:lnTo>
                <a:lnTo>
                  <a:pt x="10702" y="125"/>
                </a:lnTo>
                <a:lnTo>
                  <a:pt x="10679" y="107"/>
                </a:lnTo>
                <a:lnTo>
                  <a:pt x="10655" y="91"/>
                </a:lnTo>
                <a:lnTo>
                  <a:pt x="10630" y="75"/>
                </a:lnTo>
                <a:lnTo>
                  <a:pt x="10604" y="61"/>
                </a:lnTo>
                <a:lnTo>
                  <a:pt x="10578" y="49"/>
                </a:lnTo>
                <a:lnTo>
                  <a:pt x="10551" y="37"/>
                </a:lnTo>
                <a:lnTo>
                  <a:pt x="10524" y="28"/>
                </a:lnTo>
                <a:lnTo>
                  <a:pt x="10495" y="19"/>
                </a:lnTo>
                <a:lnTo>
                  <a:pt x="10467" y="12"/>
                </a:lnTo>
                <a:lnTo>
                  <a:pt x="10438" y="7"/>
                </a:lnTo>
                <a:lnTo>
                  <a:pt x="10409" y="3"/>
                </a:lnTo>
                <a:lnTo>
                  <a:pt x="10380" y="1"/>
                </a:lnTo>
                <a:lnTo>
                  <a:pt x="10351" y="0"/>
                </a:lnTo>
                <a:lnTo>
                  <a:pt x="559" y="0"/>
                </a:lnTo>
              </a:path>
            </a:pathLst>
          </a:cu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800" b="1" strike="noStrike" spc="-1" dirty="0">
                <a:solidFill>
                  <a:srgbClr val="FFFFFF"/>
                </a:solidFill>
                <a:latin typeface="Calibri"/>
                <a:ea typeface="Microsoft YaHei"/>
              </a:rPr>
              <a:t>Bachelor Sc. Psychologie</a:t>
            </a:r>
            <a:endParaRPr lang="de-DE" sz="1800" b="0" strike="noStrike" spc="-1" dirty="0">
              <a:latin typeface="Arial"/>
            </a:endParaRPr>
          </a:p>
          <a:p>
            <a:pPr algn="ctr">
              <a:lnSpc>
                <a:spcPct val="100000"/>
              </a:lnSpc>
            </a:pPr>
            <a:r>
              <a:rPr lang="de-DE" sz="1800" b="0" strike="noStrike" spc="-1" dirty="0">
                <a:solidFill>
                  <a:srgbClr val="FFFFFF"/>
                </a:solidFill>
                <a:latin typeface="Calibri"/>
                <a:ea typeface="Microsoft YaHei"/>
              </a:rPr>
              <a:t>6 Semester Regelstudienzeit</a:t>
            </a:r>
            <a:endParaRPr lang="de-DE" sz="1800" b="0" strike="noStrike" spc="-1" dirty="0">
              <a:latin typeface="Arial"/>
            </a:endParaRPr>
          </a:p>
        </p:txBody>
      </p:sp>
      <p:sp>
        <p:nvSpPr>
          <p:cNvPr id="243" name="CustomShape 5"/>
          <p:cNvSpPr/>
          <p:nvPr/>
        </p:nvSpPr>
        <p:spPr>
          <a:xfrm>
            <a:off x="5218200" y="3015365"/>
            <a:ext cx="3499920" cy="1203120"/>
          </a:xfrm>
          <a:custGeom>
            <a:avLst/>
            <a:gdLst/>
            <a:ahLst/>
            <a:cxnLst/>
            <a:rect l="0" t="0" r="r" b="b"/>
            <a:pathLst>
              <a:path w="9724" h="3344">
                <a:moveTo>
                  <a:pt x="557" y="0"/>
                </a:moveTo>
                <a:lnTo>
                  <a:pt x="557" y="0"/>
                </a:lnTo>
                <a:lnTo>
                  <a:pt x="528" y="1"/>
                </a:lnTo>
                <a:lnTo>
                  <a:pt x="499" y="3"/>
                </a:lnTo>
                <a:lnTo>
                  <a:pt x="470" y="7"/>
                </a:lnTo>
                <a:lnTo>
                  <a:pt x="441" y="12"/>
                </a:lnTo>
                <a:lnTo>
                  <a:pt x="413" y="19"/>
                </a:lnTo>
                <a:lnTo>
                  <a:pt x="385" y="27"/>
                </a:lnTo>
                <a:lnTo>
                  <a:pt x="357" y="37"/>
                </a:lnTo>
                <a:lnTo>
                  <a:pt x="330" y="48"/>
                </a:lnTo>
                <a:lnTo>
                  <a:pt x="304" y="61"/>
                </a:lnTo>
                <a:lnTo>
                  <a:pt x="279" y="75"/>
                </a:lnTo>
                <a:lnTo>
                  <a:pt x="254" y="90"/>
                </a:lnTo>
                <a:lnTo>
                  <a:pt x="230" y="106"/>
                </a:lnTo>
                <a:lnTo>
                  <a:pt x="206" y="124"/>
                </a:lnTo>
                <a:lnTo>
                  <a:pt x="184" y="143"/>
                </a:lnTo>
                <a:lnTo>
                  <a:pt x="163" y="163"/>
                </a:lnTo>
                <a:lnTo>
                  <a:pt x="143" y="184"/>
                </a:lnTo>
                <a:lnTo>
                  <a:pt x="124" y="206"/>
                </a:lnTo>
                <a:lnTo>
                  <a:pt x="106" y="230"/>
                </a:lnTo>
                <a:lnTo>
                  <a:pt x="90" y="254"/>
                </a:lnTo>
                <a:lnTo>
                  <a:pt x="75" y="278"/>
                </a:lnTo>
                <a:lnTo>
                  <a:pt x="61" y="304"/>
                </a:lnTo>
                <a:lnTo>
                  <a:pt x="48" y="330"/>
                </a:lnTo>
                <a:lnTo>
                  <a:pt x="37" y="357"/>
                </a:lnTo>
                <a:lnTo>
                  <a:pt x="27" y="385"/>
                </a:lnTo>
                <a:lnTo>
                  <a:pt x="19" y="413"/>
                </a:lnTo>
                <a:lnTo>
                  <a:pt x="12" y="441"/>
                </a:lnTo>
                <a:lnTo>
                  <a:pt x="7" y="470"/>
                </a:lnTo>
                <a:lnTo>
                  <a:pt x="3" y="499"/>
                </a:lnTo>
                <a:lnTo>
                  <a:pt x="1" y="528"/>
                </a:lnTo>
                <a:lnTo>
                  <a:pt x="0" y="557"/>
                </a:lnTo>
                <a:lnTo>
                  <a:pt x="0" y="2785"/>
                </a:lnTo>
                <a:lnTo>
                  <a:pt x="0" y="2785"/>
                </a:lnTo>
                <a:lnTo>
                  <a:pt x="1" y="2814"/>
                </a:lnTo>
                <a:lnTo>
                  <a:pt x="3" y="2843"/>
                </a:lnTo>
                <a:lnTo>
                  <a:pt x="7" y="2872"/>
                </a:lnTo>
                <a:lnTo>
                  <a:pt x="12" y="2901"/>
                </a:lnTo>
                <a:lnTo>
                  <a:pt x="19" y="2929"/>
                </a:lnTo>
                <a:lnTo>
                  <a:pt x="27" y="2957"/>
                </a:lnTo>
                <a:lnTo>
                  <a:pt x="37" y="2985"/>
                </a:lnTo>
                <a:lnTo>
                  <a:pt x="48" y="3012"/>
                </a:lnTo>
                <a:lnTo>
                  <a:pt x="61" y="3038"/>
                </a:lnTo>
                <a:lnTo>
                  <a:pt x="75" y="3064"/>
                </a:lnTo>
                <a:lnTo>
                  <a:pt x="90" y="3088"/>
                </a:lnTo>
                <a:lnTo>
                  <a:pt x="106" y="3112"/>
                </a:lnTo>
                <a:lnTo>
                  <a:pt x="124" y="3136"/>
                </a:lnTo>
                <a:lnTo>
                  <a:pt x="143" y="3158"/>
                </a:lnTo>
                <a:lnTo>
                  <a:pt x="163" y="3179"/>
                </a:lnTo>
                <a:lnTo>
                  <a:pt x="184" y="3199"/>
                </a:lnTo>
                <a:lnTo>
                  <a:pt x="206" y="3218"/>
                </a:lnTo>
                <a:lnTo>
                  <a:pt x="230" y="3236"/>
                </a:lnTo>
                <a:lnTo>
                  <a:pt x="254" y="3252"/>
                </a:lnTo>
                <a:lnTo>
                  <a:pt x="279" y="3267"/>
                </a:lnTo>
                <a:lnTo>
                  <a:pt x="304" y="3281"/>
                </a:lnTo>
                <a:lnTo>
                  <a:pt x="330" y="3294"/>
                </a:lnTo>
                <a:lnTo>
                  <a:pt x="357" y="3305"/>
                </a:lnTo>
                <a:lnTo>
                  <a:pt x="385" y="3315"/>
                </a:lnTo>
                <a:lnTo>
                  <a:pt x="413" y="3323"/>
                </a:lnTo>
                <a:lnTo>
                  <a:pt x="441" y="3330"/>
                </a:lnTo>
                <a:lnTo>
                  <a:pt x="470" y="3335"/>
                </a:lnTo>
                <a:lnTo>
                  <a:pt x="499" y="3339"/>
                </a:lnTo>
                <a:lnTo>
                  <a:pt x="528" y="3341"/>
                </a:lnTo>
                <a:lnTo>
                  <a:pt x="557" y="3342"/>
                </a:lnTo>
                <a:lnTo>
                  <a:pt x="9165" y="3343"/>
                </a:lnTo>
                <a:lnTo>
                  <a:pt x="9165" y="3343"/>
                </a:lnTo>
                <a:lnTo>
                  <a:pt x="9194" y="3342"/>
                </a:lnTo>
                <a:lnTo>
                  <a:pt x="9223" y="3340"/>
                </a:lnTo>
                <a:lnTo>
                  <a:pt x="9252" y="3336"/>
                </a:lnTo>
                <a:lnTo>
                  <a:pt x="9281" y="3331"/>
                </a:lnTo>
                <a:lnTo>
                  <a:pt x="9309" y="3324"/>
                </a:lnTo>
                <a:lnTo>
                  <a:pt x="9337" y="3316"/>
                </a:lnTo>
                <a:lnTo>
                  <a:pt x="9365" y="3306"/>
                </a:lnTo>
                <a:lnTo>
                  <a:pt x="9392" y="3295"/>
                </a:lnTo>
                <a:lnTo>
                  <a:pt x="9418" y="3282"/>
                </a:lnTo>
                <a:lnTo>
                  <a:pt x="9444" y="3268"/>
                </a:lnTo>
                <a:lnTo>
                  <a:pt x="9468" y="3253"/>
                </a:lnTo>
                <a:lnTo>
                  <a:pt x="9492" y="3237"/>
                </a:lnTo>
                <a:lnTo>
                  <a:pt x="9516" y="3219"/>
                </a:lnTo>
                <a:lnTo>
                  <a:pt x="9538" y="3200"/>
                </a:lnTo>
                <a:lnTo>
                  <a:pt x="9559" y="3180"/>
                </a:lnTo>
                <a:lnTo>
                  <a:pt x="9579" y="3159"/>
                </a:lnTo>
                <a:lnTo>
                  <a:pt x="9598" y="3137"/>
                </a:lnTo>
                <a:lnTo>
                  <a:pt x="9616" y="3113"/>
                </a:lnTo>
                <a:lnTo>
                  <a:pt x="9632" y="3089"/>
                </a:lnTo>
                <a:lnTo>
                  <a:pt x="9647" y="3064"/>
                </a:lnTo>
                <a:lnTo>
                  <a:pt x="9661" y="3039"/>
                </a:lnTo>
                <a:lnTo>
                  <a:pt x="9674" y="3013"/>
                </a:lnTo>
                <a:lnTo>
                  <a:pt x="9685" y="2986"/>
                </a:lnTo>
                <a:lnTo>
                  <a:pt x="9695" y="2958"/>
                </a:lnTo>
                <a:lnTo>
                  <a:pt x="9703" y="2930"/>
                </a:lnTo>
                <a:lnTo>
                  <a:pt x="9710" y="2902"/>
                </a:lnTo>
                <a:lnTo>
                  <a:pt x="9715" y="2873"/>
                </a:lnTo>
                <a:lnTo>
                  <a:pt x="9719" y="2844"/>
                </a:lnTo>
                <a:lnTo>
                  <a:pt x="9721" y="2815"/>
                </a:lnTo>
                <a:lnTo>
                  <a:pt x="9722" y="2786"/>
                </a:lnTo>
                <a:lnTo>
                  <a:pt x="9723" y="557"/>
                </a:lnTo>
                <a:lnTo>
                  <a:pt x="9723" y="557"/>
                </a:lnTo>
                <a:lnTo>
                  <a:pt x="9722" y="528"/>
                </a:lnTo>
                <a:lnTo>
                  <a:pt x="9720" y="499"/>
                </a:lnTo>
                <a:lnTo>
                  <a:pt x="9716" y="470"/>
                </a:lnTo>
                <a:lnTo>
                  <a:pt x="9711" y="441"/>
                </a:lnTo>
                <a:lnTo>
                  <a:pt x="9704" y="413"/>
                </a:lnTo>
                <a:lnTo>
                  <a:pt x="9696" y="385"/>
                </a:lnTo>
                <a:lnTo>
                  <a:pt x="9686" y="357"/>
                </a:lnTo>
                <a:lnTo>
                  <a:pt x="9675" y="330"/>
                </a:lnTo>
                <a:lnTo>
                  <a:pt x="9662" y="304"/>
                </a:lnTo>
                <a:lnTo>
                  <a:pt x="9648" y="279"/>
                </a:lnTo>
                <a:lnTo>
                  <a:pt x="9633" y="254"/>
                </a:lnTo>
                <a:lnTo>
                  <a:pt x="9617" y="230"/>
                </a:lnTo>
                <a:lnTo>
                  <a:pt x="9599" y="206"/>
                </a:lnTo>
                <a:lnTo>
                  <a:pt x="9580" y="184"/>
                </a:lnTo>
                <a:lnTo>
                  <a:pt x="9560" y="163"/>
                </a:lnTo>
                <a:lnTo>
                  <a:pt x="9539" y="143"/>
                </a:lnTo>
                <a:lnTo>
                  <a:pt x="9517" y="124"/>
                </a:lnTo>
                <a:lnTo>
                  <a:pt x="9493" y="106"/>
                </a:lnTo>
                <a:lnTo>
                  <a:pt x="9469" y="90"/>
                </a:lnTo>
                <a:lnTo>
                  <a:pt x="9445" y="75"/>
                </a:lnTo>
                <a:lnTo>
                  <a:pt x="9419" y="61"/>
                </a:lnTo>
                <a:lnTo>
                  <a:pt x="9393" y="48"/>
                </a:lnTo>
                <a:lnTo>
                  <a:pt x="9366" y="37"/>
                </a:lnTo>
                <a:lnTo>
                  <a:pt x="9338" y="27"/>
                </a:lnTo>
                <a:lnTo>
                  <a:pt x="9310" y="19"/>
                </a:lnTo>
                <a:lnTo>
                  <a:pt x="9282" y="12"/>
                </a:lnTo>
                <a:lnTo>
                  <a:pt x="9253" y="7"/>
                </a:lnTo>
                <a:lnTo>
                  <a:pt x="9224" y="3"/>
                </a:lnTo>
                <a:lnTo>
                  <a:pt x="9195" y="1"/>
                </a:lnTo>
                <a:lnTo>
                  <a:pt x="9166" y="0"/>
                </a:lnTo>
                <a:lnTo>
                  <a:pt x="557" y="0"/>
                </a:lnTo>
              </a:path>
            </a:pathLst>
          </a:cu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800" b="1" strike="noStrike" spc="-1" dirty="0">
                <a:solidFill>
                  <a:srgbClr val="FFFFFF"/>
                </a:solidFill>
                <a:latin typeface="Calibri"/>
                <a:ea typeface="Microsoft YaHei"/>
              </a:rPr>
              <a:t>Master Sc. Klinische Psychologie/Psychotherapie</a:t>
            </a:r>
            <a:endParaRPr lang="de-DE" sz="1800" b="0" strike="noStrike" spc="-1" dirty="0">
              <a:latin typeface="Arial"/>
            </a:endParaRPr>
          </a:p>
          <a:p>
            <a:pPr algn="ctr">
              <a:lnSpc>
                <a:spcPct val="100000"/>
              </a:lnSpc>
            </a:pPr>
            <a:r>
              <a:rPr lang="de-DE" sz="1800" b="0" strike="noStrike" spc="-1" dirty="0">
                <a:solidFill>
                  <a:srgbClr val="FFFFFF"/>
                </a:solidFill>
                <a:latin typeface="Calibri"/>
                <a:ea typeface="Microsoft YaHei"/>
              </a:rPr>
              <a:t>4 Semester Regelstudienzeit</a:t>
            </a:r>
            <a:endParaRPr lang="de-DE" sz="1800" b="0" strike="noStrike" spc="-1" dirty="0">
              <a:latin typeface="Arial"/>
            </a:endParaRPr>
          </a:p>
        </p:txBody>
      </p:sp>
      <p:sp>
        <p:nvSpPr>
          <p:cNvPr id="244" name="CustomShape 6"/>
          <p:cNvSpPr/>
          <p:nvPr/>
        </p:nvSpPr>
        <p:spPr>
          <a:xfrm>
            <a:off x="5264640" y="4642395"/>
            <a:ext cx="3453480" cy="1236312"/>
          </a:xfrm>
          <a:custGeom>
            <a:avLst/>
            <a:gdLst/>
            <a:ahLst/>
            <a:cxnLst/>
            <a:rect l="0" t="0" r="r" b="b"/>
            <a:pathLst>
              <a:path w="9595" h="2911">
                <a:moveTo>
                  <a:pt x="485" y="0"/>
                </a:moveTo>
                <a:lnTo>
                  <a:pt x="485" y="0"/>
                </a:lnTo>
                <a:lnTo>
                  <a:pt x="460" y="1"/>
                </a:lnTo>
                <a:lnTo>
                  <a:pt x="434" y="3"/>
                </a:lnTo>
                <a:lnTo>
                  <a:pt x="409" y="6"/>
                </a:lnTo>
                <a:lnTo>
                  <a:pt x="384" y="11"/>
                </a:lnTo>
                <a:lnTo>
                  <a:pt x="360" y="17"/>
                </a:lnTo>
                <a:lnTo>
                  <a:pt x="335" y="24"/>
                </a:lnTo>
                <a:lnTo>
                  <a:pt x="312" y="32"/>
                </a:lnTo>
                <a:lnTo>
                  <a:pt x="288" y="42"/>
                </a:lnTo>
                <a:lnTo>
                  <a:pt x="265" y="53"/>
                </a:lnTo>
                <a:lnTo>
                  <a:pt x="243" y="65"/>
                </a:lnTo>
                <a:lnTo>
                  <a:pt x="221" y="78"/>
                </a:lnTo>
                <a:lnTo>
                  <a:pt x="201" y="93"/>
                </a:lnTo>
                <a:lnTo>
                  <a:pt x="180" y="108"/>
                </a:lnTo>
                <a:lnTo>
                  <a:pt x="161" y="125"/>
                </a:lnTo>
                <a:lnTo>
                  <a:pt x="143" y="142"/>
                </a:lnTo>
                <a:lnTo>
                  <a:pt x="125" y="160"/>
                </a:lnTo>
                <a:lnTo>
                  <a:pt x="109" y="180"/>
                </a:lnTo>
                <a:lnTo>
                  <a:pt x="93" y="200"/>
                </a:lnTo>
                <a:lnTo>
                  <a:pt x="79" y="221"/>
                </a:lnTo>
                <a:lnTo>
                  <a:pt x="66" y="242"/>
                </a:lnTo>
                <a:lnTo>
                  <a:pt x="54" y="265"/>
                </a:lnTo>
                <a:lnTo>
                  <a:pt x="43" y="288"/>
                </a:lnTo>
                <a:lnTo>
                  <a:pt x="33" y="311"/>
                </a:lnTo>
                <a:lnTo>
                  <a:pt x="25" y="335"/>
                </a:lnTo>
                <a:lnTo>
                  <a:pt x="17" y="359"/>
                </a:lnTo>
                <a:lnTo>
                  <a:pt x="12" y="384"/>
                </a:lnTo>
                <a:lnTo>
                  <a:pt x="7" y="409"/>
                </a:lnTo>
                <a:lnTo>
                  <a:pt x="4" y="434"/>
                </a:lnTo>
                <a:lnTo>
                  <a:pt x="2" y="460"/>
                </a:lnTo>
                <a:lnTo>
                  <a:pt x="1" y="485"/>
                </a:lnTo>
                <a:lnTo>
                  <a:pt x="0" y="2425"/>
                </a:lnTo>
                <a:lnTo>
                  <a:pt x="0" y="2425"/>
                </a:lnTo>
                <a:lnTo>
                  <a:pt x="1" y="2450"/>
                </a:lnTo>
                <a:lnTo>
                  <a:pt x="3" y="2476"/>
                </a:lnTo>
                <a:lnTo>
                  <a:pt x="6" y="2501"/>
                </a:lnTo>
                <a:lnTo>
                  <a:pt x="11" y="2525"/>
                </a:lnTo>
                <a:lnTo>
                  <a:pt x="17" y="2550"/>
                </a:lnTo>
                <a:lnTo>
                  <a:pt x="24" y="2574"/>
                </a:lnTo>
                <a:lnTo>
                  <a:pt x="32" y="2598"/>
                </a:lnTo>
                <a:lnTo>
                  <a:pt x="42" y="2622"/>
                </a:lnTo>
                <a:lnTo>
                  <a:pt x="53" y="2644"/>
                </a:lnTo>
                <a:lnTo>
                  <a:pt x="65" y="2667"/>
                </a:lnTo>
                <a:lnTo>
                  <a:pt x="79" y="2688"/>
                </a:lnTo>
                <a:lnTo>
                  <a:pt x="93" y="2709"/>
                </a:lnTo>
                <a:lnTo>
                  <a:pt x="108" y="2729"/>
                </a:lnTo>
                <a:lnTo>
                  <a:pt x="125" y="2748"/>
                </a:lnTo>
                <a:lnTo>
                  <a:pt x="142" y="2767"/>
                </a:lnTo>
                <a:lnTo>
                  <a:pt x="161" y="2784"/>
                </a:lnTo>
                <a:lnTo>
                  <a:pt x="180" y="2800"/>
                </a:lnTo>
                <a:lnTo>
                  <a:pt x="200" y="2816"/>
                </a:lnTo>
                <a:lnTo>
                  <a:pt x="221" y="2830"/>
                </a:lnTo>
                <a:lnTo>
                  <a:pt x="243" y="2843"/>
                </a:lnTo>
                <a:lnTo>
                  <a:pt x="265" y="2855"/>
                </a:lnTo>
                <a:lnTo>
                  <a:pt x="288" y="2866"/>
                </a:lnTo>
                <a:lnTo>
                  <a:pt x="311" y="2876"/>
                </a:lnTo>
                <a:lnTo>
                  <a:pt x="335" y="2884"/>
                </a:lnTo>
                <a:lnTo>
                  <a:pt x="360" y="2892"/>
                </a:lnTo>
                <a:lnTo>
                  <a:pt x="384" y="2897"/>
                </a:lnTo>
                <a:lnTo>
                  <a:pt x="409" y="2902"/>
                </a:lnTo>
                <a:lnTo>
                  <a:pt x="434" y="2905"/>
                </a:lnTo>
                <a:lnTo>
                  <a:pt x="460" y="2907"/>
                </a:lnTo>
                <a:lnTo>
                  <a:pt x="485" y="2908"/>
                </a:lnTo>
                <a:lnTo>
                  <a:pt x="9109" y="2910"/>
                </a:lnTo>
                <a:lnTo>
                  <a:pt x="9109" y="2910"/>
                </a:lnTo>
                <a:lnTo>
                  <a:pt x="9134" y="2909"/>
                </a:lnTo>
                <a:lnTo>
                  <a:pt x="9160" y="2907"/>
                </a:lnTo>
                <a:lnTo>
                  <a:pt x="9185" y="2904"/>
                </a:lnTo>
                <a:lnTo>
                  <a:pt x="9209" y="2899"/>
                </a:lnTo>
                <a:lnTo>
                  <a:pt x="9234" y="2893"/>
                </a:lnTo>
                <a:lnTo>
                  <a:pt x="9258" y="2886"/>
                </a:lnTo>
                <a:lnTo>
                  <a:pt x="9282" y="2878"/>
                </a:lnTo>
                <a:lnTo>
                  <a:pt x="9306" y="2868"/>
                </a:lnTo>
                <a:lnTo>
                  <a:pt x="9328" y="2857"/>
                </a:lnTo>
                <a:lnTo>
                  <a:pt x="9351" y="2845"/>
                </a:lnTo>
                <a:lnTo>
                  <a:pt x="9372" y="2831"/>
                </a:lnTo>
                <a:lnTo>
                  <a:pt x="9393" y="2817"/>
                </a:lnTo>
                <a:lnTo>
                  <a:pt x="9413" y="2802"/>
                </a:lnTo>
                <a:lnTo>
                  <a:pt x="9432" y="2785"/>
                </a:lnTo>
                <a:lnTo>
                  <a:pt x="9451" y="2768"/>
                </a:lnTo>
                <a:lnTo>
                  <a:pt x="9468" y="2749"/>
                </a:lnTo>
                <a:lnTo>
                  <a:pt x="9484" y="2730"/>
                </a:lnTo>
                <a:lnTo>
                  <a:pt x="9500" y="2710"/>
                </a:lnTo>
                <a:lnTo>
                  <a:pt x="9514" y="2689"/>
                </a:lnTo>
                <a:lnTo>
                  <a:pt x="9527" y="2667"/>
                </a:lnTo>
                <a:lnTo>
                  <a:pt x="9539" y="2645"/>
                </a:lnTo>
                <a:lnTo>
                  <a:pt x="9550" y="2622"/>
                </a:lnTo>
                <a:lnTo>
                  <a:pt x="9560" y="2599"/>
                </a:lnTo>
                <a:lnTo>
                  <a:pt x="9568" y="2575"/>
                </a:lnTo>
                <a:lnTo>
                  <a:pt x="9576" y="2550"/>
                </a:lnTo>
                <a:lnTo>
                  <a:pt x="9581" y="2526"/>
                </a:lnTo>
                <a:lnTo>
                  <a:pt x="9586" y="2501"/>
                </a:lnTo>
                <a:lnTo>
                  <a:pt x="9589" y="2476"/>
                </a:lnTo>
                <a:lnTo>
                  <a:pt x="9591" y="2450"/>
                </a:lnTo>
                <a:lnTo>
                  <a:pt x="9592" y="2425"/>
                </a:lnTo>
                <a:lnTo>
                  <a:pt x="9594" y="485"/>
                </a:lnTo>
                <a:lnTo>
                  <a:pt x="9594" y="485"/>
                </a:lnTo>
                <a:lnTo>
                  <a:pt x="9593" y="460"/>
                </a:lnTo>
                <a:lnTo>
                  <a:pt x="9591" y="434"/>
                </a:lnTo>
                <a:lnTo>
                  <a:pt x="9588" y="409"/>
                </a:lnTo>
                <a:lnTo>
                  <a:pt x="9583" y="384"/>
                </a:lnTo>
                <a:lnTo>
                  <a:pt x="9578" y="360"/>
                </a:lnTo>
                <a:lnTo>
                  <a:pt x="9570" y="335"/>
                </a:lnTo>
                <a:lnTo>
                  <a:pt x="9562" y="311"/>
                </a:lnTo>
                <a:lnTo>
                  <a:pt x="9552" y="288"/>
                </a:lnTo>
                <a:lnTo>
                  <a:pt x="9541" y="265"/>
                </a:lnTo>
                <a:lnTo>
                  <a:pt x="9529" y="243"/>
                </a:lnTo>
                <a:lnTo>
                  <a:pt x="9516" y="221"/>
                </a:lnTo>
                <a:lnTo>
                  <a:pt x="9502" y="200"/>
                </a:lnTo>
                <a:lnTo>
                  <a:pt x="9486" y="180"/>
                </a:lnTo>
                <a:lnTo>
                  <a:pt x="9470" y="161"/>
                </a:lnTo>
                <a:lnTo>
                  <a:pt x="9452" y="142"/>
                </a:lnTo>
                <a:lnTo>
                  <a:pt x="9434" y="125"/>
                </a:lnTo>
                <a:lnTo>
                  <a:pt x="9415" y="108"/>
                </a:lnTo>
                <a:lnTo>
                  <a:pt x="9395" y="93"/>
                </a:lnTo>
                <a:lnTo>
                  <a:pt x="9374" y="79"/>
                </a:lnTo>
                <a:lnTo>
                  <a:pt x="9352" y="65"/>
                </a:lnTo>
                <a:lnTo>
                  <a:pt x="9330" y="53"/>
                </a:lnTo>
                <a:lnTo>
                  <a:pt x="9307" y="42"/>
                </a:lnTo>
                <a:lnTo>
                  <a:pt x="9284" y="32"/>
                </a:lnTo>
                <a:lnTo>
                  <a:pt x="9260" y="24"/>
                </a:lnTo>
                <a:lnTo>
                  <a:pt x="9235" y="17"/>
                </a:lnTo>
                <a:lnTo>
                  <a:pt x="9211" y="11"/>
                </a:lnTo>
                <a:lnTo>
                  <a:pt x="9186" y="6"/>
                </a:lnTo>
                <a:lnTo>
                  <a:pt x="9161" y="3"/>
                </a:lnTo>
                <a:lnTo>
                  <a:pt x="9135" y="1"/>
                </a:lnTo>
                <a:lnTo>
                  <a:pt x="9110" y="0"/>
                </a:lnTo>
                <a:lnTo>
                  <a:pt x="485" y="0"/>
                </a:lnTo>
              </a:path>
            </a:pathLst>
          </a:cu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800" b="1" strike="noStrike" spc="-1" dirty="0">
                <a:solidFill>
                  <a:srgbClr val="FFFFFF"/>
                </a:solidFill>
                <a:latin typeface="Calibri"/>
                <a:ea typeface="Microsoft YaHei"/>
              </a:rPr>
              <a:t>Weiterbildung zum*r Fachpsychotherapeut*in</a:t>
            </a:r>
            <a:endParaRPr lang="de-DE" sz="1800" b="0" strike="noStrike" spc="-1" dirty="0">
              <a:latin typeface="Arial"/>
            </a:endParaRPr>
          </a:p>
          <a:p>
            <a:pPr algn="ctr">
              <a:lnSpc>
                <a:spcPct val="100000"/>
              </a:lnSpc>
            </a:pPr>
            <a:r>
              <a:rPr lang="de-DE" sz="1800" b="0" strike="noStrike" spc="-1" dirty="0">
                <a:solidFill>
                  <a:srgbClr val="FFFFFF"/>
                </a:solidFill>
                <a:latin typeface="Calibri"/>
                <a:ea typeface="Microsoft YaHei"/>
              </a:rPr>
              <a:t>5 Jahre </a:t>
            </a:r>
            <a:endParaRPr lang="de-DE" sz="1800" b="0" strike="noStrike" spc="-1" dirty="0">
              <a:latin typeface="Arial"/>
            </a:endParaRPr>
          </a:p>
        </p:txBody>
      </p:sp>
      <p:sp>
        <p:nvSpPr>
          <p:cNvPr id="246" name="CustomShape 8"/>
          <p:cNvSpPr/>
          <p:nvPr/>
        </p:nvSpPr>
        <p:spPr>
          <a:xfrm>
            <a:off x="8957160" y="3050090"/>
            <a:ext cx="2758320" cy="1185480"/>
          </a:xfrm>
          <a:custGeom>
            <a:avLst/>
            <a:gdLst/>
            <a:ahLst/>
            <a:cxnLst/>
            <a:rect l="0" t="0" r="r" b="b"/>
            <a:pathLst>
              <a:path w="7664" h="3295">
                <a:moveTo>
                  <a:pt x="549" y="0"/>
                </a:moveTo>
                <a:lnTo>
                  <a:pt x="549" y="0"/>
                </a:lnTo>
                <a:lnTo>
                  <a:pt x="520" y="1"/>
                </a:lnTo>
                <a:lnTo>
                  <a:pt x="492" y="3"/>
                </a:lnTo>
                <a:lnTo>
                  <a:pt x="463" y="7"/>
                </a:lnTo>
                <a:lnTo>
                  <a:pt x="435" y="12"/>
                </a:lnTo>
                <a:lnTo>
                  <a:pt x="407" y="19"/>
                </a:lnTo>
                <a:lnTo>
                  <a:pt x="380" y="27"/>
                </a:lnTo>
                <a:lnTo>
                  <a:pt x="353" y="36"/>
                </a:lnTo>
                <a:lnTo>
                  <a:pt x="326" y="47"/>
                </a:lnTo>
                <a:lnTo>
                  <a:pt x="300" y="60"/>
                </a:lnTo>
                <a:lnTo>
                  <a:pt x="275" y="74"/>
                </a:lnTo>
                <a:lnTo>
                  <a:pt x="251" y="89"/>
                </a:lnTo>
                <a:lnTo>
                  <a:pt x="227" y="105"/>
                </a:lnTo>
                <a:lnTo>
                  <a:pt x="204" y="122"/>
                </a:lnTo>
                <a:lnTo>
                  <a:pt x="182" y="141"/>
                </a:lnTo>
                <a:lnTo>
                  <a:pt x="162" y="161"/>
                </a:lnTo>
                <a:lnTo>
                  <a:pt x="142" y="182"/>
                </a:lnTo>
                <a:lnTo>
                  <a:pt x="123" y="204"/>
                </a:lnTo>
                <a:lnTo>
                  <a:pt x="106" y="226"/>
                </a:lnTo>
                <a:lnTo>
                  <a:pt x="89" y="250"/>
                </a:lnTo>
                <a:lnTo>
                  <a:pt x="74" y="274"/>
                </a:lnTo>
                <a:lnTo>
                  <a:pt x="61" y="300"/>
                </a:lnTo>
                <a:lnTo>
                  <a:pt x="48" y="326"/>
                </a:lnTo>
                <a:lnTo>
                  <a:pt x="37" y="352"/>
                </a:lnTo>
                <a:lnTo>
                  <a:pt x="28" y="379"/>
                </a:lnTo>
                <a:lnTo>
                  <a:pt x="20" y="407"/>
                </a:lnTo>
                <a:lnTo>
                  <a:pt x="13" y="435"/>
                </a:lnTo>
                <a:lnTo>
                  <a:pt x="8" y="463"/>
                </a:lnTo>
                <a:lnTo>
                  <a:pt x="4" y="492"/>
                </a:lnTo>
                <a:lnTo>
                  <a:pt x="2" y="520"/>
                </a:lnTo>
                <a:lnTo>
                  <a:pt x="1" y="549"/>
                </a:lnTo>
                <a:lnTo>
                  <a:pt x="0" y="2745"/>
                </a:lnTo>
                <a:lnTo>
                  <a:pt x="0" y="2745"/>
                </a:lnTo>
                <a:lnTo>
                  <a:pt x="1" y="2774"/>
                </a:lnTo>
                <a:lnTo>
                  <a:pt x="3" y="2802"/>
                </a:lnTo>
                <a:lnTo>
                  <a:pt x="7" y="2831"/>
                </a:lnTo>
                <a:lnTo>
                  <a:pt x="12" y="2859"/>
                </a:lnTo>
                <a:lnTo>
                  <a:pt x="19" y="2887"/>
                </a:lnTo>
                <a:lnTo>
                  <a:pt x="27" y="2914"/>
                </a:lnTo>
                <a:lnTo>
                  <a:pt x="37" y="2941"/>
                </a:lnTo>
                <a:lnTo>
                  <a:pt x="48" y="2968"/>
                </a:lnTo>
                <a:lnTo>
                  <a:pt x="60" y="2993"/>
                </a:lnTo>
                <a:lnTo>
                  <a:pt x="74" y="3019"/>
                </a:lnTo>
                <a:lnTo>
                  <a:pt x="89" y="3043"/>
                </a:lnTo>
                <a:lnTo>
                  <a:pt x="105" y="3067"/>
                </a:lnTo>
                <a:lnTo>
                  <a:pt x="123" y="3089"/>
                </a:lnTo>
                <a:lnTo>
                  <a:pt x="141" y="3111"/>
                </a:lnTo>
                <a:lnTo>
                  <a:pt x="161" y="3132"/>
                </a:lnTo>
                <a:lnTo>
                  <a:pt x="182" y="3152"/>
                </a:lnTo>
                <a:lnTo>
                  <a:pt x="204" y="3170"/>
                </a:lnTo>
                <a:lnTo>
                  <a:pt x="227" y="3188"/>
                </a:lnTo>
                <a:lnTo>
                  <a:pt x="250" y="3204"/>
                </a:lnTo>
                <a:lnTo>
                  <a:pt x="275" y="3219"/>
                </a:lnTo>
                <a:lnTo>
                  <a:pt x="300" y="3232"/>
                </a:lnTo>
                <a:lnTo>
                  <a:pt x="326" y="3245"/>
                </a:lnTo>
                <a:lnTo>
                  <a:pt x="352" y="3256"/>
                </a:lnTo>
                <a:lnTo>
                  <a:pt x="380" y="3265"/>
                </a:lnTo>
                <a:lnTo>
                  <a:pt x="407" y="3273"/>
                </a:lnTo>
                <a:lnTo>
                  <a:pt x="435" y="3280"/>
                </a:lnTo>
                <a:lnTo>
                  <a:pt x="463" y="3285"/>
                </a:lnTo>
                <a:lnTo>
                  <a:pt x="492" y="3289"/>
                </a:lnTo>
                <a:lnTo>
                  <a:pt x="520" y="3291"/>
                </a:lnTo>
                <a:lnTo>
                  <a:pt x="549" y="3292"/>
                </a:lnTo>
                <a:lnTo>
                  <a:pt x="7114" y="3294"/>
                </a:lnTo>
                <a:lnTo>
                  <a:pt x="7114" y="3294"/>
                </a:lnTo>
                <a:lnTo>
                  <a:pt x="7143" y="3293"/>
                </a:lnTo>
                <a:lnTo>
                  <a:pt x="7171" y="3291"/>
                </a:lnTo>
                <a:lnTo>
                  <a:pt x="7200" y="3287"/>
                </a:lnTo>
                <a:lnTo>
                  <a:pt x="7228" y="3282"/>
                </a:lnTo>
                <a:lnTo>
                  <a:pt x="7256" y="3275"/>
                </a:lnTo>
                <a:lnTo>
                  <a:pt x="7284" y="3267"/>
                </a:lnTo>
                <a:lnTo>
                  <a:pt x="7311" y="3258"/>
                </a:lnTo>
                <a:lnTo>
                  <a:pt x="7337" y="3247"/>
                </a:lnTo>
                <a:lnTo>
                  <a:pt x="7363" y="3234"/>
                </a:lnTo>
                <a:lnTo>
                  <a:pt x="7389" y="3220"/>
                </a:lnTo>
                <a:lnTo>
                  <a:pt x="7413" y="3205"/>
                </a:lnTo>
                <a:lnTo>
                  <a:pt x="7437" y="3189"/>
                </a:lnTo>
                <a:lnTo>
                  <a:pt x="7459" y="3172"/>
                </a:lnTo>
                <a:lnTo>
                  <a:pt x="7481" y="3153"/>
                </a:lnTo>
                <a:lnTo>
                  <a:pt x="7502" y="3133"/>
                </a:lnTo>
                <a:lnTo>
                  <a:pt x="7522" y="3112"/>
                </a:lnTo>
                <a:lnTo>
                  <a:pt x="7541" y="3090"/>
                </a:lnTo>
                <a:lnTo>
                  <a:pt x="7558" y="3068"/>
                </a:lnTo>
                <a:lnTo>
                  <a:pt x="7574" y="3044"/>
                </a:lnTo>
                <a:lnTo>
                  <a:pt x="7589" y="3019"/>
                </a:lnTo>
                <a:lnTo>
                  <a:pt x="7603" y="2994"/>
                </a:lnTo>
                <a:lnTo>
                  <a:pt x="7616" y="2968"/>
                </a:lnTo>
                <a:lnTo>
                  <a:pt x="7627" y="2942"/>
                </a:lnTo>
                <a:lnTo>
                  <a:pt x="7636" y="2915"/>
                </a:lnTo>
                <a:lnTo>
                  <a:pt x="7644" y="2887"/>
                </a:lnTo>
                <a:lnTo>
                  <a:pt x="7651" y="2859"/>
                </a:lnTo>
                <a:lnTo>
                  <a:pt x="7656" y="2831"/>
                </a:lnTo>
                <a:lnTo>
                  <a:pt x="7660" y="2802"/>
                </a:lnTo>
                <a:lnTo>
                  <a:pt x="7662" y="2774"/>
                </a:lnTo>
                <a:lnTo>
                  <a:pt x="7663" y="2745"/>
                </a:lnTo>
                <a:lnTo>
                  <a:pt x="7663" y="549"/>
                </a:lnTo>
                <a:lnTo>
                  <a:pt x="7663" y="549"/>
                </a:lnTo>
                <a:lnTo>
                  <a:pt x="7662" y="520"/>
                </a:lnTo>
                <a:lnTo>
                  <a:pt x="7660" y="492"/>
                </a:lnTo>
                <a:lnTo>
                  <a:pt x="7656" y="463"/>
                </a:lnTo>
                <a:lnTo>
                  <a:pt x="7651" y="435"/>
                </a:lnTo>
                <a:lnTo>
                  <a:pt x="7644" y="407"/>
                </a:lnTo>
                <a:lnTo>
                  <a:pt x="7636" y="380"/>
                </a:lnTo>
                <a:lnTo>
                  <a:pt x="7627" y="352"/>
                </a:lnTo>
                <a:lnTo>
                  <a:pt x="7616" y="326"/>
                </a:lnTo>
                <a:lnTo>
                  <a:pt x="7603" y="300"/>
                </a:lnTo>
                <a:lnTo>
                  <a:pt x="7590" y="275"/>
                </a:lnTo>
                <a:lnTo>
                  <a:pt x="7575" y="250"/>
                </a:lnTo>
                <a:lnTo>
                  <a:pt x="7558" y="227"/>
                </a:lnTo>
                <a:lnTo>
                  <a:pt x="7541" y="204"/>
                </a:lnTo>
                <a:lnTo>
                  <a:pt x="7522" y="182"/>
                </a:lnTo>
                <a:lnTo>
                  <a:pt x="7503" y="161"/>
                </a:lnTo>
                <a:lnTo>
                  <a:pt x="7482" y="141"/>
                </a:lnTo>
                <a:lnTo>
                  <a:pt x="7460" y="123"/>
                </a:lnTo>
                <a:lnTo>
                  <a:pt x="7437" y="105"/>
                </a:lnTo>
                <a:lnTo>
                  <a:pt x="7414" y="89"/>
                </a:lnTo>
                <a:lnTo>
                  <a:pt x="7389" y="74"/>
                </a:lnTo>
                <a:lnTo>
                  <a:pt x="7364" y="60"/>
                </a:lnTo>
                <a:lnTo>
                  <a:pt x="7338" y="48"/>
                </a:lnTo>
                <a:lnTo>
                  <a:pt x="7311" y="37"/>
                </a:lnTo>
                <a:lnTo>
                  <a:pt x="7284" y="27"/>
                </a:lnTo>
                <a:lnTo>
                  <a:pt x="7257" y="19"/>
                </a:lnTo>
                <a:lnTo>
                  <a:pt x="7229" y="12"/>
                </a:lnTo>
                <a:lnTo>
                  <a:pt x="7201" y="7"/>
                </a:lnTo>
                <a:lnTo>
                  <a:pt x="7172" y="3"/>
                </a:lnTo>
                <a:lnTo>
                  <a:pt x="7144" y="1"/>
                </a:lnTo>
                <a:lnTo>
                  <a:pt x="7115" y="0"/>
                </a:lnTo>
                <a:lnTo>
                  <a:pt x="549" y="0"/>
                </a:lnTo>
              </a:path>
            </a:pathLst>
          </a:cu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800" b="1" strike="noStrike" spc="-1" dirty="0">
                <a:solidFill>
                  <a:srgbClr val="FFFFFF"/>
                </a:solidFill>
                <a:latin typeface="Calibri"/>
                <a:ea typeface="Microsoft YaHei"/>
              </a:rPr>
              <a:t>Master Sc. Psychologie</a:t>
            </a:r>
            <a:endParaRPr lang="de-DE" sz="1800" b="0" strike="noStrike" spc="-1" dirty="0">
              <a:latin typeface="Arial"/>
            </a:endParaRPr>
          </a:p>
          <a:p>
            <a:pPr algn="ctr">
              <a:lnSpc>
                <a:spcPct val="100000"/>
              </a:lnSpc>
            </a:pPr>
            <a:r>
              <a:rPr lang="de-DE" sz="1800" b="0" strike="noStrike" spc="-1" dirty="0">
                <a:solidFill>
                  <a:srgbClr val="FFFFFF"/>
                </a:solidFill>
                <a:latin typeface="Calibri"/>
                <a:ea typeface="Microsoft YaHei"/>
              </a:rPr>
              <a:t>4 Semester Regelstudienzeit</a:t>
            </a:r>
            <a:endParaRPr lang="de-DE" sz="1800" b="0" strike="noStrike" spc="-1" dirty="0">
              <a:latin typeface="Arial"/>
            </a:endParaRPr>
          </a:p>
        </p:txBody>
      </p:sp>
      <p:sp>
        <p:nvSpPr>
          <p:cNvPr id="247" name="CustomShape 9"/>
          <p:cNvSpPr/>
          <p:nvPr/>
        </p:nvSpPr>
        <p:spPr>
          <a:xfrm>
            <a:off x="10222020" y="1534850"/>
            <a:ext cx="701280" cy="7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4400" b="1" strike="noStrike" spc="-1" dirty="0">
                <a:solidFill>
                  <a:srgbClr val="FFFF00"/>
                </a:solidFill>
                <a:latin typeface="Symbol"/>
                <a:ea typeface="DejaVu Sans"/>
              </a:rPr>
              <a:t></a:t>
            </a:r>
            <a:endParaRPr lang="de-DE" sz="4400" b="0" strike="noStrike" spc="-1" dirty="0">
              <a:latin typeface="Arial"/>
            </a:endParaRPr>
          </a:p>
        </p:txBody>
      </p:sp>
      <p:sp>
        <p:nvSpPr>
          <p:cNvPr id="248" name="CustomShape 10"/>
          <p:cNvSpPr/>
          <p:nvPr/>
        </p:nvSpPr>
        <p:spPr>
          <a:xfrm>
            <a:off x="8288280" y="2901590"/>
            <a:ext cx="429840" cy="7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4400" b="1" strike="noStrike" spc="-1" dirty="0">
                <a:solidFill>
                  <a:srgbClr val="FFFF00"/>
                </a:solidFill>
                <a:latin typeface="Symbol"/>
                <a:ea typeface="DejaVu Sans"/>
              </a:rPr>
              <a:t></a:t>
            </a:r>
            <a:endParaRPr lang="de-DE" sz="4400" b="0" strike="noStrike" spc="-1" dirty="0">
              <a:latin typeface="Arial"/>
            </a:endParaRPr>
          </a:p>
        </p:txBody>
      </p:sp>
      <p:sp>
        <p:nvSpPr>
          <p:cNvPr id="249" name="CustomShape 11"/>
          <p:cNvSpPr/>
          <p:nvPr/>
        </p:nvSpPr>
        <p:spPr>
          <a:xfrm>
            <a:off x="1539720" y="1081610"/>
            <a:ext cx="2584080" cy="456120"/>
          </a:xfrm>
          <a:prstGeom prst="rect">
            <a:avLst/>
          </a:prstGeom>
          <a:solidFill>
            <a:schemeClr val="accent6">
              <a:lumMod val="20000"/>
              <a:lumOff val="80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2400" b="0" strike="noStrike" spc="-1" dirty="0">
                <a:solidFill>
                  <a:srgbClr val="000000"/>
                </a:solidFill>
                <a:latin typeface="Arial"/>
                <a:ea typeface="DejaVu Sans"/>
              </a:rPr>
              <a:t>Altes System</a:t>
            </a:r>
            <a:endParaRPr lang="de-DE" sz="2400" b="0" strike="noStrike" spc="-1" dirty="0">
              <a:latin typeface="Arial"/>
            </a:endParaRPr>
          </a:p>
        </p:txBody>
      </p:sp>
      <p:sp>
        <p:nvSpPr>
          <p:cNvPr id="250" name="CustomShape 12"/>
          <p:cNvSpPr/>
          <p:nvPr/>
        </p:nvSpPr>
        <p:spPr>
          <a:xfrm>
            <a:off x="7421400" y="1081610"/>
            <a:ext cx="2447640" cy="456120"/>
          </a:xfrm>
          <a:prstGeom prst="rect">
            <a:avLst/>
          </a:prstGeom>
          <a:solidFill>
            <a:schemeClr val="accent5">
              <a:lumMod val="20000"/>
              <a:lumOff val="80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2400" b="0" strike="noStrike" spc="-1" dirty="0">
                <a:solidFill>
                  <a:srgbClr val="000000"/>
                </a:solidFill>
                <a:latin typeface="Arial"/>
                <a:ea typeface="DejaVu Sans"/>
              </a:rPr>
              <a:t>Neues System</a:t>
            </a:r>
            <a:endParaRPr lang="de-DE" sz="2400" b="0" strike="noStrike" spc="-1" dirty="0">
              <a:latin typeface="Arial"/>
            </a:endParaRPr>
          </a:p>
        </p:txBody>
      </p:sp>
      <p:sp>
        <p:nvSpPr>
          <p:cNvPr id="252" name="TextShape 14"/>
          <p:cNvSpPr txBox="1"/>
          <p:nvPr/>
        </p:nvSpPr>
        <p:spPr>
          <a:xfrm>
            <a:off x="0" y="0"/>
            <a:ext cx="0" cy="0"/>
          </a:xfrm>
          <a:prstGeom prst="rect">
            <a:avLst/>
          </a:prstGeom>
          <a:noFill/>
          <a:ln>
            <a:noFill/>
          </a:ln>
        </p:spPr>
        <p:txBody>
          <a:bodyPr lIns="90000" tIns="45000" rIns="90000" bIns="45000">
            <a:noAutofit/>
          </a:bodyPr>
          <a:lstStyle/>
          <a:p>
            <a:pPr>
              <a:lnSpc>
                <a:spcPct val="100000"/>
              </a:lnSpc>
            </a:pPr>
            <a:fld id="{C5E7E1C7-DB38-49A2-81B2-8207089B0D14}" type="datetime1">
              <a:rPr lang="de-DE" sz="1400" b="1" strike="noStrike" spc="-1">
                <a:solidFill>
                  <a:srgbClr val="FFFFFF"/>
                </a:solidFill>
                <a:latin typeface="Arial"/>
                <a:ea typeface="DejaVu Sans"/>
              </a:rPr>
              <a:t>21.06.22</a:t>
            </a:fld>
            <a:endParaRPr lang="de-DE" sz="1400" b="0" strike="noStrike" spc="-1">
              <a:latin typeface="Times New Roman"/>
            </a:endParaRPr>
          </a:p>
        </p:txBody>
      </p:sp>
      <p:sp>
        <p:nvSpPr>
          <p:cNvPr id="253" name="TextShape 15"/>
          <p:cNvSpPr txBox="1"/>
          <p:nvPr/>
        </p:nvSpPr>
        <p:spPr>
          <a:xfrm>
            <a:off x="11760120" y="6371280"/>
            <a:ext cx="431280" cy="431280"/>
          </a:xfrm>
          <a:prstGeom prst="rect">
            <a:avLst/>
          </a:prstGeom>
          <a:noFill/>
          <a:ln>
            <a:noFill/>
          </a:ln>
        </p:spPr>
        <p:txBody>
          <a:bodyPr lIns="0" tIns="0" rIns="0" bIns="0" anchor="ctr">
            <a:noAutofit/>
          </a:bodyPr>
          <a:lstStyle/>
          <a:p>
            <a:pPr>
              <a:lnSpc>
                <a:spcPct val="100000"/>
              </a:lnSpc>
            </a:pPr>
            <a:fld id="{FA036C75-D9CE-4DA9-A29A-4F858530EE97}" type="slidenum">
              <a:rPr lang="de-DE" sz="1400" b="1" strike="noStrike" spc="-1">
                <a:solidFill>
                  <a:srgbClr val="FFFFFF"/>
                </a:solidFill>
                <a:latin typeface="Arial"/>
                <a:ea typeface="DejaVu Sans"/>
              </a:rPr>
              <a:t>8</a:t>
            </a:fld>
            <a:endParaRPr lang="de-DE" sz="1400" b="0" strike="noStrike" spc="-1">
              <a:latin typeface="Times New Roman"/>
            </a:endParaRPr>
          </a:p>
        </p:txBody>
      </p:sp>
      <p:sp>
        <p:nvSpPr>
          <p:cNvPr id="255" name="CustomShape 17"/>
          <p:cNvSpPr/>
          <p:nvPr/>
        </p:nvSpPr>
        <p:spPr>
          <a:xfrm>
            <a:off x="9029160" y="5453450"/>
            <a:ext cx="3087000" cy="7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4400" b="1" strike="noStrike" spc="-1">
                <a:solidFill>
                  <a:srgbClr val="FFFF00"/>
                </a:solidFill>
                <a:latin typeface="Symbol"/>
                <a:ea typeface="DejaVu Sans"/>
              </a:rPr>
              <a:t></a:t>
            </a:r>
            <a:r>
              <a:rPr lang="de-DE" sz="1600" b="1" strike="noStrike" spc="-1">
                <a:solidFill>
                  <a:srgbClr val="000000"/>
                </a:solidFill>
                <a:latin typeface="Calibri"/>
                <a:ea typeface="DejaVu Sans"/>
              </a:rPr>
              <a:t>Approbationsordungskonform</a:t>
            </a:r>
            <a:r>
              <a:rPr lang="de-DE" sz="4400" b="1" strike="noStrike" spc="-1">
                <a:solidFill>
                  <a:srgbClr val="FFFF00"/>
                </a:solidFill>
                <a:latin typeface="Calibri"/>
                <a:ea typeface="DejaVu Sans"/>
              </a:rPr>
              <a:t> </a:t>
            </a:r>
            <a:endParaRPr lang="de-DE" sz="4400" b="0" strike="noStrike" spc="-1">
              <a:latin typeface="Arial"/>
            </a:endParaRPr>
          </a:p>
        </p:txBody>
      </p:sp>
      <p:sp>
        <p:nvSpPr>
          <p:cNvPr id="256" name="TextShape 18"/>
          <p:cNvSpPr txBox="1"/>
          <p:nvPr/>
        </p:nvSpPr>
        <p:spPr>
          <a:xfrm>
            <a:off x="838080" y="417600"/>
            <a:ext cx="10515240" cy="352080"/>
          </a:xfrm>
          <a:prstGeom prst="rect">
            <a:avLst/>
          </a:prstGeom>
          <a:noFill/>
          <a:ln>
            <a:noFill/>
          </a:ln>
        </p:spPr>
        <p:txBody>
          <a:bodyPr lIns="0" tIns="0" rIns="0" bIns="0" anchor="ctr">
            <a:noAutofit/>
          </a:bodyPr>
          <a:lstStyle/>
          <a:p>
            <a:pPr algn="ctr">
              <a:lnSpc>
                <a:spcPct val="90000"/>
              </a:lnSpc>
            </a:pPr>
            <a:r>
              <a:rPr lang="de-DE" sz="4000" b="1" strike="noStrike" spc="-1" dirty="0">
                <a:solidFill>
                  <a:srgbClr val="000000"/>
                </a:solidFill>
                <a:latin typeface="Arial"/>
                <a:ea typeface="DejaVu Sans"/>
              </a:rPr>
              <a:t>Altes vs. </a:t>
            </a:r>
            <a:r>
              <a:rPr lang="de-DE" sz="4000" b="1" spc="-1" dirty="0">
                <a:solidFill>
                  <a:srgbClr val="000000"/>
                </a:solidFill>
                <a:latin typeface="Arial"/>
                <a:ea typeface="DejaVu Sans"/>
              </a:rPr>
              <a:t>Neues </a:t>
            </a:r>
            <a:r>
              <a:rPr lang="de-DE" sz="4000" b="1" strike="noStrike" spc="-1" dirty="0">
                <a:solidFill>
                  <a:srgbClr val="000000"/>
                </a:solidFill>
                <a:latin typeface="Arial"/>
                <a:ea typeface="DejaVu Sans"/>
              </a:rPr>
              <a:t>System</a:t>
            </a:r>
            <a:endParaRPr lang="de-DE" sz="4000" b="0" strike="noStrike" spc="-1" dirty="0">
              <a:solidFill>
                <a:srgbClr val="000000"/>
              </a:solidFill>
              <a:latin typeface="Arial"/>
            </a:endParaRPr>
          </a:p>
        </p:txBody>
      </p:sp>
      <p:sp>
        <p:nvSpPr>
          <p:cNvPr id="20" name="CustomShape 3">
            <a:extLst>
              <a:ext uri="{FF2B5EF4-FFF2-40B4-BE49-F238E27FC236}">
                <a16:creationId xmlns:a16="http://schemas.microsoft.com/office/drawing/2014/main" id="{097BF20B-8E83-0EAF-6514-03CB5DDC5DF5}"/>
              </a:ext>
            </a:extLst>
          </p:cNvPr>
          <p:cNvSpPr/>
          <p:nvPr/>
        </p:nvSpPr>
        <p:spPr>
          <a:xfrm>
            <a:off x="851581" y="5579615"/>
            <a:ext cx="3949920" cy="632812"/>
          </a:xfrm>
          <a:custGeom>
            <a:avLst/>
            <a:gdLst/>
            <a:ahLst/>
            <a:cxnLst/>
            <a:rect l="0" t="0" r="r" b="b"/>
            <a:pathLst>
              <a:path w="10974" h="3298">
                <a:moveTo>
                  <a:pt x="549" y="0"/>
                </a:moveTo>
                <a:lnTo>
                  <a:pt x="549" y="0"/>
                </a:lnTo>
                <a:lnTo>
                  <a:pt x="520" y="1"/>
                </a:lnTo>
                <a:lnTo>
                  <a:pt x="492" y="3"/>
                </a:lnTo>
                <a:lnTo>
                  <a:pt x="463" y="7"/>
                </a:lnTo>
                <a:lnTo>
                  <a:pt x="435" y="12"/>
                </a:lnTo>
                <a:lnTo>
                  <a:pt x="407" y="19"/>
                </a:lnTo>
                <a:lnTo>
                  <a:pt x="379" y="27"/>
                </a:lnTo>
                <a:lnTo>
                  <a:pt x="352" y="36"/>
                </a:lnTo>
                <a:lnTo>
                  <a:pt x="326" y="47"/>
                </a:lnTo>
                <a:lnTo>
                  <a:pt x="300" y="60"/>
                </a:lnTo>
                <a:lnTo>
                  <a:pt x="275" y="74"/>
                </a:lnTo>
                <a:lnTo>
                  <a:pt x="250" y="89"/>
                </a:lnTo>
                <a:lnTo>
                  <a:pt x="226" y="105"/>
                </a:lnTo>
                <a:lnTo>
                  <a:pt x="204" y="122"/>
                </a:lnTo>
                <a:lnTo>
                  <a:pt x="182" y="141"/>
                </a:lnTo>
                <a:lnTo>
                  <a:pt x="161" y="161"/>
                </a:lnTo>
                <a:lnTo>
                  <a:pt x="141" y="182"/>
                </a:lnTo>
                <a:lnTo>
                  <a:pt x="122" y="204"/>
                </a:lnTo>
                <a:lnTo>
                  <a:pt x="105" y="226"/>
                </a:lnTo>
                <a:lnTo>
                  <a:pt x="89" y="250"/>
                </a:lnTo>
                <a:lnTo>
                  <a:pt x="74" y="274"/>
                </a:lnTo>
                <a:lnTo>
                  <a:pt x="60" y="300"/>
                </a:lnTo>
                <a:lnTo>
                  <a:pt x="47" y="326"/>
                </a:lnTo>
                <a:lnTo>
                  <a:pt x="36" y="352"/>
                </a:lnTo>
                <a:lnTo>
                  <a:pt x="27" y="379"/>
                </a:lnTo>
                <a:lnTo>
                  <a:pt x="19" y="407"/>
                </a:lnTo>
                <a:lnTo>
                  <a:pt x="12" y="435"/>
                </a:lnTo>
                <a:lnTo>
                  <a:pt x="7" y="463"/>
                </a:lnTo>
                <a:lnTo>
                  <a:pt x="3" y="492"/>
                </a:lnTo>
                <a:lnTo>
                  <a:pt x="1" y="520"/>
                </a:lnTo>
                <a:lnTo>
                  <a:pt x="0" y="549"/>
                </a:lnTo>
                <a:lnTo>
                  <a:pt x="0" y="2748"/>
                </a:lnTo>
                <a:lnTo>
                  <a:pt x="0" y="2748"/>
                </a:lnTo>
                <a:lnTo>
                  <a:pt x="1" y="2777"/>
                </a:lnTo>
                <a:lnTo>
                  <a:pt x="3" y="2805"/>
                </a:lnTo>
                <a:lnTo>
                  <a:pt x="7" y="2834"/>
                </a:lnTo>
                <a:lnTo>
                  <a:pt x="12" y="2862"/>
                </a:lnTo>
                <a:lnTo>
                  <a:pt x="19" y="2890"/>
                </a:lnTo>
                <a:lnTo>
                  <a:pt x="27" y="2918"/>
                </a:lnTo>
                <a:lnTo>
                  <a:pt x="36" y="2945"/>
                </a:lnTo>
                <a:lnTo>
                  <a:pt x="47" y="2971"/>
                </a:lnTo>
                <a:lnTo>
                  <a:pt x="60" y="2997"/>
                </a:lnTo>
                <a:lnTo>
                  <a:pt x="74" y="3023"/>
                </a:lnTo>
                <a:lnTo>
                  <a:pt x="89" y="3047"/>
                </a:lnTo>
                <a:lnTo>
                  <a:pt x="105" y="3071"/>
                </a:lnTo>
                <a:lnTo>
                  <a:pt x="122" y="3093"/>
                </a:lnTo>
                <a:lnTo>
                  <a:pt x="141" y="3115"/>
                </a:lnTo>
                <a:lnTo>
                  <a:pt x="161" y="3136"/>
                </a:lnTo>
                <a:lnTo>
                  <a:pt x="182" y="3156"/>
                </a:lnTo>
                <a:lnTo>
                  <a:pt x="204" y="3175"/>
                </a:lnTo>
                <a:lnTo>
                  <a:pt x="226" y="3192"/>
                </a:lnTo>
                <a:lnTo>
                  <a:pt x="250" y="3208"/>
                </a:lnTo>
                <a:lnTo>
                  <a:pt x="275" y="3223"/>
                </a:lnTo>
                <a:lnTo>
                  <a:pt x="300" y="3237"/>
                </a:lnTo>
                <a:lnTo>
                  <a:pt x="326" y="3250"/>
                </a:lnTo>
                <a:lnTo>
                  <a:pt x="352" y="3261"/>
                </a:lnTo>
                <a:lnTo>
                  <a:pt x="379" y="3270"/>
                </a:lnTo>
                <a:lnTo>
                  <a:pt x="407" y="3278"/>
                </a:lnTo>
                <a:lnTo>
                  <a:pt x="435" y="3285"/>
                </a:lnTo>
                <a:lnTo>
                  <a:pt x="463" y="3290"/>
                </a:lnTo>
                <a:lnTo>
                  <a:pt x="492" y="3294"/>
                </a:lnTo>
                <a:lnTo>
                  <a:pt x="520" y="3296"/>
                </a:lnTo>
                <a:lnTo>
                  <a:pt x="549" y="3297"/>
                </a:lnTo>
                <a:lnTo>
                  <a:pt x="10423" y="3297"/>
                </a:lnTo>
                <a:lnTo>
                  <a:pt x="10423" y="3296"/>
                </a:lnTo>
                <a:lnTo>
                  <a:pt x="10452" y="3295"/>
                </a:lnTo>
                <a:lnTo>
                  <a:pt x="10480" y="3293"/>
                </a:lnTo>
                <a:lnTo>
                  <a:pt x="10509" y="3289"/>
                </a:lnTo>
                <a:lnTo>
                  <a:pt x="10537" y="3284"/>
                </a:lnTo>
                <a:lnTo>
                  <a:pt x="10565" y="3277"/>
                </a:lnTo>
                <a:lnTo>
                  <a:pt x="10592" y="3269"/>
                </a:lnTo>
                <a:lnTo>
                  <a:pt x="10620" y="3260"/>
                </a:lnTo>
                <a:lnTo>
                  <a:pt x="10646" y="3249"/>
                </a:lnTo>
                <a:lnTo>
                  <a:pt x="10672" y="3236"/>
                </a:lnTo>
                <a:lnTo>
                  <a:pt x="10697" y="3223"/>
                </a:lnTo>
                <a:lnTo>
                  <a:pt x="10722" y="3208"/>
                </a:lnTo>
                <a:lnTo>
                  <a:pt x="10745" y="3191"/>
                </a:lnTo>
                <a:lnTo>
                  <a:pt x="10768" y="3174"/>
                </a:lnTo>
                <a:lnTo>
                  <a:pt x="10790" y="3155"/>
                </a:lnTo>
                <a:lnTo>
                  <a:pt x="10811" y="3136"/>
                </a:lnTo>
                <a:lnTo>
                  <a:pt x="10831" y="3115"/>
                </a:lnTo>
                <a:lnTo>
                  <a:pt x="10849" y="3093"/>
                </a:lnTo>
                <a:lnTo>
                  <a:pt x="10867" y="3070"/>
                </a:lnTo>
                <a:lnTo>
                  <a:pt x="10883" y="3047"/>
                </a:lnTo>
                <a:lnTo>
                  <a:pt x="10898" y="3022"/>
                </a:lnTo>
                <a:lnTo>
                  <a:pt x="10912" y="2997"/>
                </a:lnTo>
                <a:lnTo>
                  <a:pt x="10924" y="2971"/>
                </a:lnTo>
                <a:lnTo>
                  <a:pt x="10935" y="2944"/>
                </a:lnTo>
                <a:lnTo>
                  <a:pt x="10945" y="2917"/>
                </a:lnTo>
                <a:lnTo>
                  <a:pt x="10953" y="2890"/>
                </a:lnTo>
                <a:lnTo>
                  <a:pt x="10960" y="2862"/>
                </a:lnTo>
                <a:lnTo>
                  <a:pt x="10965" y="2834"/>
                </a:lnTo>
                <a:lnTo>
                  <a:pt x="10969" y="2805"/>
                </a:lnTo>
                <a:lnTo>
                  <a:pt x="10971" y="2777"/>
                </a:lnTo>
                <a:lnTo>
                  <a:pt x="10972" y="2748"/>
                </a:lnTo>
                <a:lnTo>
                  <a:pt x="10973" y="549"/>
                </a:lnTo>
                <a:lnTo>
                  <a:pt x="10972" y="549"/>
                </a:lnTo>
                <a:lnTo>
                  <a:pt x="10971" y="520"/>
                </a:lnTo>
                <a:lnTo>
                  <a:pt x="10969" y="492"/>
                </a:lnTo>
                <a:lnTo>
                  <a:pt x="10965" y="463"/>
                </a:lnTo>
                <a:lnTo>
                  <a:pt x="10960" y="435"/>
                </a:lnTo>
                <a:lnTo>
                  <a:pt x="10953" y="407"/>
                </a:lnTo>
                <a:lnTo>
                  <a:pt x="10945" y="380"/>
                </a:lnTo>
                <a:lnTo>
                  <a:pt x="10936" y="352"/>
                </a:lnTo>
                <a:lnTo>
                  <a:pt x="10925" y="326"/>
                </a:lnTo>
                <a:lnTo>
                  <a:pt x="10912" y="300"/>
                </a:lnTo>
                <a:lnTo>
                  <a:pt x="10899" y="275"/>
                </a:lnTo>
                <a:lnTo>
                  <a:pt x="10884" y="250"/>
                </a:lnTo>
                <a:lnTo>
                  <a:pt x="10867" y="227"/>
                </a:lnTo>
                <a:lnTo>
                  <a:pt x="10850" y="204"/>
                </a:lnTo>
                <a:lnTo>
                  <a:pt x="10831" y="182"/>
                </a:lnTo>
                <a:lnTo>
                  <a:pt x="10812" y="161"/>
                </a:lnTo>
                <a:lnTo>
                  <a:pt x="10791" y="141"/>
                </a:lnTo>
                <a:lnTo>
                  <a:pt x="10769" y="123"/>
                </a:lnTo>
                <a:lnTo>
                  <a:pt x="10746" y="105"/>
                </a:lnTo>
                <a:lnTo>
                  <a:pt x="10723" y="89"/>
                </a:lnTo>
                <a:lnTo>
                  <a:pt x="10698" y="74"/>
                </a:lnTo>
                <a:lnTo>
                  <a:pt x="10673" y="60"/>
                </a:lnTo>
                <a:lnTo>
                  <a:pt x="10647" y="48"/>
                </a:lnTo>
                <a:lnTo>
                  <a:pt x="10620" y="37"/>
                </a:lnTo>
                <a:lnTo>
                  <a:pt x="10593" y="27"/>
                </a:lnTo>
                <a:lnTo>
                  <a:pt x="10566" y="19"/>
                </a:lnTo>
                <a:lnTo>
                  <a:pt x="10538" y="12"/>
                </a:lnTo>
                <a:lnTo>
                  <a:pt x="10510" y="7"/>
                </a:lnTo>
                <a:lnTo>
                  <a:pt x="10481" y="3"/>
                </a:lnTo>
                <a:lnTo>
                  <a:pt x="10453" y="1"/>
                </a:lnTo>
                <a:lnTo>
                  <a:pt x="10424" y="0"/>
                </a:lnTo>
                <a:lnTo>
                  <a:pt x="549" y="0"/>
                </a:lnTo>
              </a:path>
            </a:pathLst>
          </a:custGeom>
          <a:solidFill>
            <a:schemeClr val="accent2"/>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b="1" spc="-1" dirty="0">
                <a:solidFill>
                  <a:schemeClr val="bg1"/>
                </a:solidFill>
                <a:latin typeface="Calibri"/>
                <a:ea typeface="Microsoft YaHei"/>
              </a:rPr>
              <a:t>Staatsexamen &amp; Approbation + Fachkunde </a:t>
            </a:r>
            <a:endParaRPr lang="de-DE" spc="-1" dirty="0">
              <a:solidFill>
                <a:schemeClr val="bg1"/>
              </a:solidFill>
            </a:endParaRPr>
          </a:p>
        </p:txBody>
      </p:sp>
      <p:sp>
        <p:nvSpPr>
          <p:cNvPr id="21" name="CustomShape 3">
            <a:extLst>
              <a:ext uri="{FF2B5EF4-FFF2-40B4-BE49-F238E27FC236}">
                <a16:creationId xmlns:a16="http://schemas.microsoft.com/office/drawing/2014/main" id="{4684B600-C50E-B8CE-A767-ED787CBD3D31}"/>
              </a:ext>
            </a:extLst>
          </p:cNvPr>
          <p:cNvSpPr/>
          <p:nvPr/>
        </p:nvSpPr>
        <p:spPr>
          <a:xfrm>
            <a:off x="5264640" y="4203670"/>
            <a:ext cx="3453480" cy="333720"/>
          </a:xfrm>
          <a:custGeom>
            <a:avLst/>
            <a:gdLst/>
            <a:ahLst/>
            <a:cxnLst/>
            <a:rect l="0" t="0" r="r" b="b"/>
            <a:pathLst>
              <a:path w="10974" h="3298">
                <a:moveTo>
                  <a:pt x="549" y="0"/>
                </a:moveTo>
                <a:lnTo>
                  <a:pt x="549" y="0"/>
                </a:lnTo>
                <a:lnTo>
                  <a:pt x="520" y="1"/>
                </a:lnTo>
                <a:lnTo>
                  <a:pt x="492" y="3"/>
                </a:lnTo>
                <a:lnTo>
                  <a:pt x="463" y="7"/>
                </a:lnTo>
                <a:lnTo>
                  <a:pt x="435" y="12"/>
                </a:lnTo>
                <a:lnTo>
                  <a:pt x="407" y="19"/>
                </a:lnTo>
                <a:lnTo>
                  <a:pt x="379" y="27"/>
                </a:lnTo>
                <a:lnTo>
                  <a:pt x="352" y="36"/>
                </a:lnTo>
                <a:lnTo>
                  <a:pt x="326" y="47"/>
                </a:lnTo>
                <a:lnTo>
                  <a:pt x="300" y="60"/>
                </a:lnTo>
                <a:lnTo>
                  <a:pt x="275" y="74"/>
                </a:lnTo>
                <a:lnTo>
                  <a:pt x="250" y="89"/>
                </a:lnTo>
                <a:lnTo>
                  <a:pt x="226" y="105"/>
                </a:lnTo>
                <a:lnTo>
                  <a:pt x="204" y="122"/>
                </a:lnTo>
                <a:lnTo>
                  <a:pt x="182" y="141"/>
                </a:lnTo>
                <a:lnTo>
                  <a:pt x="161" y="161"/>
                </a:lnTo>
                <a:lnTo>
                  <a:pt x="141" y="182"/>
                </a:lnTo>
                <a:lnTo>
                  <a:pt x="122" y="204"/>
                </a:lnTo>
                <a:lnTo>
                  <a:pt x="105" y="226"/>
                </a:lnTo>
                <a:lnTo>
                  <a:pt x="89" y="250"/>
                </a:lnTo>
                <a:lnTo>
                  <a:pt x="74" y="274"/>
                </a:lnTo>
                <a:lnTo>
                  <a:pt x="60" y="300"/>
                </a:lnTo>
                <a:lnTo>
                  <a:pt x="47" y="326"/>
                </a:lnTo>
                <a:lnTo>
                  <a:pt x="36" y="352"/>
                </a:lnTo>
                <a:lnTo>
                  <a:pt x="27" y="379"/>
                </a:lnTo>
                <a:lnTo>
                  <a:pt x="19" y="407"/>
                </a:lnTo>
                <a:lnTo>
                  <a:pt x="12" y="435"/>
                </a:lnTo>
                <a:lnTo>
                  <a:pt x="7" y="463"/>
                </a:lnTo>
                <a:lnTo>
                  <a:pt x="3" y="492"/>
                </a:lnTo>
                <a:lnTo>
                  <a:pt x="1" y="520"/>
                </a:lnTo>
                <a:lnTo>
                  <a:pt x="0" y="549"/>
                </a:lnTo>
                <a:lnTo>
                  <a:pt x="0" y="2748"/>
                </a:lnTo>
                <a:lnTo>
                  <a:pt x="0" y="2748"/>
                </a:lnTo>
                <a:lnTo>
                  <a:pt x="1" y="2777"/>
                </a:lnTo>
                <a:lnTo>
                  <a:pt x="3" y="2805"/>
                </a:lnTo>
                <a:lnTo>
                  <a:pt x="7" y="2834"/>
                </a:lnTo>
                <a:lnTo>
                  <a:pt x="12" y="2862"/>
                </a:lnTo>
                <a:lnTo>
                  <a:pt x="19" y="2890"/>
                </a:lnTo>
                <a:lnTo>
                  <a:pt x="27" y="2918"/>
                </a:lnTo>
                <a:lnTo>
                  <a:pt x="36" y="2945"/>
                </a:lnTo>
                <a:lnTo>
                  <a:pt x="47" y="2971"/>
                </a:lnTo>
                <a:lnTo>
                  <a:pt x="60" y="2997"/>
                </a:lnTo>
                <a:lnTo>
                  <a:pt x="74" y="3023"/>
                </a:lnTo>
                <a:lnTo>
                  <a:pt x="89" y="3047"/>
                </a:lnTo>
                <a:lnTo>
                  <a:pt x="105" y="3071"/>
                </a:lnTo>
                <a:lnTo>
                  <a:pt x="122" y="3093"/>
                </a:lnTo>
                <a:lnTo>
                  <a:pt x="141" y="3115"/>
                </a:lnTo>
                <a:lnTo>
                  <a:pt x="161" y="3136"/>
                </a:lnTo>
                <a:lnTo>
                  <a:pt x="182" y="3156"/>
                </a:lnTo>
                <a:lnTo>
                  <a:pt x="204" y="3175"/>
                </a:lnTo>
                <a:lnTo>
                  <a:pt x="226" y="3192"/>
                </a:lnTo>
                <a:lnTo>
                  <a:pt x="250" y="3208"/>
                </a:lnTo>
                <a:lnTo>
                  <a:pt x="275" y="3223"/>
                </a:lnTo>
                <a:lnTo>
                  <a:pt x="300" y="3237"/>
                </a:lnTo>
                <a:lnTo>
                  <a:pt x="326" y="3250"/>
                </a:lnTo>
                <a:lnTo>
                  <a:pt x="352" y="3261"/>
                </a:lnTo>
                <a:lnTo>
                  <a:pt x="379" y="3270"/>
                </a:lnTo>
                <a:lnTo>
                  <a:pt x="407" y="3278"/>
                </a:lnTo>
                <a:lnTo>
                  <a:pt x="435" y="3285"/>
                </a:lnTo>
                <a:lnTo>
                  <a:pt x="463" y="3290"/>
                </a:lnTo>
                <a:lnTo>
                  <a:pt x="492" y="3294"/>
                </a:lnTo>
                <a:lnTo>
                  <a:pt x="520" y="3296"/>
                </a:lnTo>
                <a:lnTo>
                  <a:pt x="549" y="3297"/>
                </a:lnTo>
                <a:lnTo>
                  <a:pt x="10423" y="3297"/>
                </a:lnTo>
                <a:lnTo>
                  <a:pt x="10423" y="3296"/>
                </a:lnTo>
                <a:lnTo>
                  <a:pt x="10452" y="3295"/>
                </a:lnTo>
                <a:lnTo>
                  <a:pt x="10480" y="3293"/>
                </a:lnTo>
                <a:lnTo>
                  <a:pt x="10509" y="3289"/>
                </a:lnTo>
                <a:lnTo>
                  <a:pt x="10537" y="3284"/>
                </a:lnTo>
                <a:lnTo>
                  <a:pt x="10565" y="3277"/>
                </a:lnTo>
                <a:lnTo>
                  <a:pt x="10592" y="3269"/>
                </a:lnTo>
                <a:lnTo>
                  <a:pt x="10620" y="3260"/>
                </a:lnTo>
                <a:lnTo>
                  <a:pt x="10646" y="3249"/>
                </a:lnTo>
                <a:lnTo>
                  <a:pt x="10672" y="3236"/>
                </a:lnTo>
                <a:lnTo>
                  <a:pt x="10697" y="3223"/>
                </a:lnTo>
                <a:lnTo>
                  <a:pt x="10722" y="3208"/>
                </a:lnTo>
                <a:lnTo>
                  <a:pt x="10745" y="3191"/>
                </a:lnTo>
                <a:lnTo>
                  <a:pt x="10768" y="3174"/>
                </a:lnTo>
                <a:lnTo>
                  <a:pt x="10790" y="3155"/>
                </a:lnTo>
                <a:lnTo>
                  <a:pt x="10811" y="3136"/>
                </a:lnTo>
                <a:lnTo>
                  <a:pt x="10831" y="3115"/>
                </a:lnTo>
                <a:lnTo>
                  <a:pt x="10849" y="3093"/>
                </a:lnTo>
                <a:lnTo>
                  <a:pt x="10867" y="3070"/>
                </a:lnTo>
                <a:lnTo>
                  <a:pt x="10883" y="3047"/>
                </a:lnTo>
                <a:lnTo>
                  <a:pt x="10898" y="3022"/>
                </a:lnTo>
                <a:lnTo>
                  <a:pt x="10912" y="2997"/>
                </a:lnTo>
                <a:lnTo>
                  <a:pt x="10924" y="2971"/>
                </a:lnTo>
                <a:lnTo>
                  <a:pt x="10935" y="2944"/>
                </a:lnTo>
                <a:lnTo>
                  <a:pt x="10945" y="2917"/>
                </a:lnTo>
                <a:lnTo>
                  <a:pt x="10953" y="2890"/>
                </a:lnTo>
                <a:lnTo>
                  <a:pt x="10960" y="2862"/>
                </a:lnTo>
                <a:lnTo>
                  <a:pt x="10965" y="2834"/>
                </a:lnTo>
                <a:lnTo>
                  <a:pt x="10969" y="2805"/>
                </a:lnTo>
                <a:lnTo>
                  <a:pt x="10971" y="2777"/>
                </a:lnTo>
                <a:lnTo>
                  <a:pt x="10972" y="2748"/>
                </a:lnTo>
                <a:lnTo>
                  <a:pt x="10973" y="549"/>
                </a:lnTo>
                <a:lnTo>
                  <a:pt x="10972" y="549"/>
                </a:lnTo>
                <a:lnTo>
                  <a:pt x="10971" y="520"/>
                </a:lnTo>
                <a:lnTo>
                  <a:pt x="10969" y="492"/>
                </a:lnTo>
                <a:lnTo>
                  <a:pt x="10965" y="463"/>
                </a:lnTo>
                <a:lnTo>
                  <a:pt x="10960" y="435"/>
                </a:lnTo>
                <a:lnTo>
                  <a:pt x="10953" y="407"/>
                </a:lnTo>
                <a:lnTo>
                  <a:pt x="10945" y="380"/>
                </a:lnTo>
                <a:lnTo>
                  <a:pt x="10936" y="352"/>
                </a:lnTo>
                <a:lnTo>
                  <a:pt x="10925" y="326"/>
                </a:lnTo>
                <a:lnTo>
                  <a:pt x="10912" y="300"/>
                </a:lnTo>
                <a:lnTo>
                  <a:pt x="10899" y="275"/>
                </a:lnTo>
                <a:lnTo>
                  <a:pt x="10884" y="250"/>
                </a:lnTo>
                <a:lnTo>
                  <a:pt x="10867" y="227"/>
                </a:lnTo>
                <a:lnTo>
                  <a:pt x="10850" y="204"/>
                </a:lnTo>
                <a:lnTo>
                  <a:pt x="10831" y="182"/>
                </a:lnTo>
                <a:lnTo>
                  <a:pt x="10812" y="161"/>
                </a:lnTo>
                <a:lnTo>
                  <a:pt x="10791" y="141"/>
                </a:lnTo>
                <a:lnTo>
                  <a:pt x="10769" y="123"/>
                </a:lnTo>
                <a:lnTo>
                  <a:pt x="10746" y="105"/>
                </a:lnTo>
                <a:lnTo>
                  <a:pt x="10723" y="89"/>
                </a:lnTo>
                <a:lnTo>
                  <a:pt x="10698" y="74"/>
                </a:lnTo>
                <a:lnTo>
                  <a:pt x="10673" y="60"/>
                </a:lnTo>
                <a:lnTo>
                  <a:pt x="10647" y="48"/>
                </a:lnTo>
                <a:lnTo>
                  <a:pt x="10620" y="37"/>
                </a:lnTo>
                <a:lnTo>
                  <a:pt x="10593" y="27"/>
                </a:lnTo>
                <a:lnTo>
                  <a:pt x="10566" y="19"/>
                </a:lnTo>
                <a:lnTo>
                  <a:pt x="10538" y="12"/>
                </a:lnTo>
                <a:lnTo>
                  <a:pt x="10510" y="7"/>
                </a:lnTo>
                <a:lnTo>
                  <a:pt x="10481" y="3"/>
                </a:lnTo>
                <a:lnTo>
                  <a:pt x="10453" y="1"/>
                </a:lnTo>
                <a:lnTo>
                  <a:pt x="10424" y="0"/>
                </a:lnTo>
                <a:lnTo>
                  <a:pt x="549" y="0"/>
                </a:lnTo>
              </a:path>
            </a:pathLst>
          </a:custGeom>
          <a:solidFill>
            <a:schemeClr val="accent2"/>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b="1" spc="-1" dirty="0">
                <a:solidFill>
                  <a:schemeClr val="bg1"/>
                </a:solidFill>
                <a:latin typeface="Calibri"/>
                <a:ea typeface="Microsoft YaHei"/>
              </a:rPr>
              <a:t>Staatsexamen &amp; Approbation</a:t>
            </a:r>
            <a:endParaRPr lang="de-DE" spc="-1" dirty="0">
              <a:solidFill>
                <a:schemeClr val="bg1"/>
              </a:solidFill>
            </a:endParaRPr>
          </a:p>
        </p:txBody>
      </p:sp>
      <p:sp>
        <p:nvSpPr>
          <p:cNvPr id="22" name="CustomShape 3">
            <a:extLst>
              <a:ext uri="{FF2B5EF4-FFF2-40B4-BE49-F238E27FC236}">
                <a16:creationId xmlns:a16="http://schemas.microsoft.com/office/drawing/2014/main" id="{DA67CC28-62DB-9E32-D4F9-2F279DD89049}"/>
              </a:ext>
            </a:extLst>
          </p:cNvPr>
          <p:cNvSpPr/>
          <p:nvPr/>
        </p:nvSpPr>
        <p:spPr>
          <a:xfrm>
            <a:off x="5243874" y="5878707"/>
            <a:ext cx="3499920" cy="333720"/>
          </a:xfrm>
          <a:custGeom>
            <a:avLst/>
            <a:gdLst/>
            <a:ahLst/>
            <a:cxnLst/>
            <a:rect l="0" t="0" r="r" b="b"/>
            <a:pathLst>
              <a:path w="10974" h="3298">
                <a:moveTo>
                  <a:pt x="549" y="0"/>
                </a:moveTo>
                <a:lnTo>
                  <a:pt x="549" y="0"/>
                </a:lnTo>
                <a:lnTo>
                  <a:pt x="520" y="1"/>
                </a:lnTo>
                <a:lnTo>
                  <a:pt x="492" y="3"/>
                </a:lnTo>
                <a:lnTo>
                  <a:pt x="463" y="7"/>
                </a:lnTo>
                <a:lnTo>
                  <a:pt x="435" y="12"/>
                </a:lnTo>
                <a:lnTo>
                  <a:pt x="407" y="19"/>
                </a:lnTo>
                <a:lnTo>
                  <a:pt x="379" y="27"/>
                </a:lnTo>
                <a:lnTo>
                  <a:pt x="352" y="36"/>
                </a:lnTo>
                <a:lnTo>
                  <a:pt x="326" y="47"/>
                </a:lnTo>
                <a:lnTo>
                  <a:pt x="300" y="60"/>
                </a:lnTo>
                <a:lnTo>
                  <a:pt x="275" y="74"/>
                </a:lnTo>
                <a:lnTo>
                  <a:pt x="250" y="89"/>
                </a:lnTo>
                <a:lnTo>
                  <a:pt x="226" y="105"/>
                </a:lnTo>
                <a:lnTo>
                  <a:pt x="204" y="122"/>
                </a:lnTo>
                <a:lnTo>
                  <a:pt x="182" y="141"/>
                </a:lnTo>
                <a:lnTo>
                  <a:pt x="161" y="161"/>
                </a:lnTo>
                <a:lnTo>
                  <a:pt x="141" y="182"/>
                </a:lnTo>
                <a:lnTo>
                  <a:pt x="122" y="204"/>
                </a:lnTo>
                <a:lnTo>
                  <a:pt x="105" y="226"/>
                </a:lnTo>
                <a:lnTo>
                  <a:pt x="89" y="250"/>
                </a:lnTo>
                <a:lnTo>
                  <a:pt x="74" y="274"/>
                </a:lnTo>
                <a:lnTo>
                  <a:pt x="60" y="300"/>
                </a:lnTo>
                <a:lnTo>
                  <a:pt x="47" y="326"/>
                </a:lnTo>
                <a:lnTo>
                  <a:pt x="36" y="352"/>
                </a:lnTo>
                <a:lnTo>
                  <a:pt x="27" y="379"/>
                </a:lnTo>
                <a:lnTo>
                  <a:pt x="19" y="407"/>
                </a:lnTo>
                <a:lnTo>
                  <a:pt x="12" y="435"/>
                </a:lnTo>
                <a:lnTo>
                  <a:pt x="7" y="463"/>
                </a:lnTo>
                <a:lnTo>
                  <a:pt x="3" y="492"/>
                </a:lnTo>
                <a:lnTo>
                  <a:pt x="1" y="520"/>
                </a:lnTo>
                <a:lnTo>
                  <a:pt x="0" y="549"/>
                </a:lnTo>
                <a:lnTo>
                  <a:pt x="0" y="2748"/>
                </a:lnTo>
                <a:lnTo>
                  <a:pt x="0" y="2748"/>
                </a:lnTo>
                <a:lnTo>
                  <a:pt x="1" y="2777"/>
                </a:lnTo>
                <a:lnTo>
                  <a:pt x="3" y="2805"/>
                </a:lnTo>
                <a:lnTo>
                  <a:pt x="7" y="2834"/>
                </a:lnTo>
                <a:lnTo>
                  <a:pt x="12" y="2862"/>
                </a:lnTo>
                <a:lnTo>
                  <a:pt x="19" y="2890"/>
                </a:lnTo>
                <a:lnTo>
                  <a:pt x="27" y="2918"/>
                </a:lnTo>
                <a:lnTo>
                  <a:pt x="36" y="2945"/>
                </a:lnTo>
                <a:lnTo>
                  <a:pt x="47" y="2971"/>
                </a:lnTo>
                <a:lnTo>
                  <a:pt x="60" y="2997"/>
                </a:lnTo>
                <a:lnTo>
                  <a:pt x="74" y="3023"/>
                </a:lnTo>
                <a:lnTo>
                  <a:pt x="89" y="3047"/>
                </a:lnTo>
                <a:lnTo>
                  <a:pt x="105" y="3071"/>
                </a:lnTo>
                <a:lnTo>
                  <a:pt x="122" y="3093"/>
                </a:lnTo>
                <a:lnTo>
                  <a:pt x="141" y="3115"/>
                </a:lnTo>
                <a:lnTo>
                  <a:pt x="161" y="3136"/>
                </a:lnTo>
                <a:lnTo>
                  <a:pt x="182" y="3156"/>
                </a:lnTo>
                <a:lnTo>
                  <a:pt x="204" y="3175"/>
                </a:lnTo>
                <a:lnTo>
                  <a:pt x="226" y="3192"/>
                </a:lnTo>
                <a:lnTo>
                  <a:pt x="250" y="3208"/>
                </a:lnTo>
                <a:lnTo>
                  <a:pt x="275" y="3223"/>
                </a:lnTo>
                <a:lnTo>
                  <a:pt x="300" y="3237"/>
                </a:lnTo>
                <a:lnTo>
                  <a:pt x="326" y="3250"/>
                </a:lnTo>
                <a:lnTo>
                  <a:pt x="352" y="3261"/>
                </a:lnTo>
                <a:lnTo>
                  <a:pt x="379" y="3270"/>
                </a:lnTo>
                <a:lnTo>
                  <a:pt x="407" y="3278"/>
                </a:lnTo>
                <a:lnTo>
                  <a:pt x="435" y="3285"/>
                </a:lnTo>
                <a:lnTo>
                  <a:pt x="463" y="3290"/>
                </a:lnTo>
                <a:lnTo>
                  <a:pt x="492" y="3294"/>
                </a:lnTo>
                <a:lnTo>
                  <a:pt x="520" y="3296"/>
                </a:lnTo>
                <a:lnTo>
                  <a:pt x="549" y="3297"/>
                </a:lnTo>
                <a:lnTo>
                  <a:pt x="10423" y="3297"/>
                </a:lnTo>
                <a:lnTo>
                  <a:pt x="10423" y="3296"/>
                </a:lnTo>
                <a:lnTo>
                  <a:pt x="10452" y="3295"/>
                </a:lnTo>
                <a:lnTo>
                  <a:pt x="10480" y="3293"/>
                </a:lnTo>
                <a:lnTo>
                  <a:pt x="10509" y="3289"/>
                </a:lnTo>
                <a:lnTo>
                  <a:pt x="10537" y="3284"/>
                </a:lnTo>
                <a:lnTo>
                  <a:pt x="10565" y="3277"/>
                </a:lnTo>
                <a:lnTo>
                  <a:pt x="10592" y="3269"/>
                </a:lnTo>
                <a:lnTo>
                  <a:pt x="10620" y="3260"/>
                </a:lnTo>
                <a:lnTo>
                  <a:pt x="10646" y="3249"/>
                </a:lnTo>
                <a:lnTo>
                  <a:pt x="10672" y="3236"/>
                </a:lnTo>
                <a:lnTo>
                  <a:pt x="10697" y="3223"/>
                </a:lnTo>
                <a:lnTo>
                  <a:pt x="10722" y="3208"/>
                </a:lnTo>
                <a:lnTo>
                  <a:pt x="10745" y="3191"/>
                </a:lnTo>
                <a:lnTo>
                  <a:pt x="10768" y="3174"/>
                </a:lnTo>
                <a:lnTo>
                  <a:pt x="10790" y="3155"/>
                </a:lnTo>
                <a:lnTo>
                  <a:pt x="10811" y="3136"/>
                </a:lnTo>
                <a:lnTo>
                  <a:pt x="10831" y="3115"/>
                </a:lnTo>
                <a:lnTo>
                  <a:pt x="10849" y="3093"/>
                </a:lnTo>
                <a:lnTo>
                  <a:pt x="10867" y="3070"/>
                </a:lnTo>
                <a:lnTo>
                  <a:pt x="10883" y="3047"/>
                </a:lnTo>
                <a:lnTo>
                  <a:pt x="10898" y="3022"/>
                </a:lnTo>
                <a:lnTo>
                  <a:pt x="10912" y="2997"/>
                </a:lnTo>
                <a:lnTo>
                  <a:pt x="10924" y="2971"/>
                </a:lnTo>
                <a:lnTo>
                  <a:pt x="10935" y="2944"/>
                </a:lnTo>
                <a:lnTo>
                  <a:pt x="10945" y="2917"/>
                </a:lnTo>
                <a:lnTo>
                  <a:pt x="10953" y="2890"/>
                </a:lnTo>
                <a:lnTo>
                  <a:pt x="10960" y="2862"/>
                </a:lnTo>
                <a:lnTo>
                  <a:pt x="10965" y="2834"/>
                </a:lnTo>
                <a:lnTo>
                  <a:pt x="10969" y="2805"/>
                </a:lnTo>
                <a:lnTo>
                  <a:pt x="10971" y="2777"/>
                </a:lnTo>
                <a:lnTo>
                  <a:pt x="10972" y="2748"/>
                </a:lnTo>
                <a:lnTo>
                  <a:pt x="10973" y="549"/>
                </a:lnTo>
                <a:lnTo>
                  <a:pt x="10972" y="549"/>
                </a:lnTo>
                <a:lnTo>
                  <a:pt x="10971" y="520"/>
                </a:lnTo>
                <a:lnTo>
                  <a:pt x="10969" y="492"/>
                </a:lnTo>
                <a:lnTo>
                  <a:pt x="10965" y="463"/>
                </a:lnTo>
                <a:lnTo>
                  <a:pt x="10960" y="435"/>
                </a:lnTo>
                <a:lnTo>
                  <a:pt x="10953" y="407"/>
                </a:lnTo>
                <a:lnTo>
                  <a:pt x="10945" y="380"/>
                </a:lnTo>
                <a:lnTo>
                  <a:pt x="10936" y="352"/>
                </a:lnTo>
                <a:lnTo>
                  <a:pt x="10925" y="326"/>
                </a:lnTo>
                <a:lnTo>
                  <a:pt x="10912" y="300"/>
                </a:lnTo>
                <a:lnTo>
                  <a:pt x="10899" y="275"/>
                </a:lnTo>
                <a:lnTo>
                  <a:pt x="10884" y="250"/>
                </a:lnTo>
                <a:lnTo>
                  <a:pt x="10867" y="227"/>
                </a:lnTo>
                <a:lnTo>
                  <a:pt x="10850" y="204"/>
                </a:lnTo>
                <a:lnTo>
                  <a:pt x="10831" y="182"/>
                </a:lnTo>
                <a:lnTo>
                  <a:pt x="10812" y="161"/>
                </a:lnTo>
                <a:lnTo>
                  <a:pt x="10791" y="141"/>
                </a:lnTo>
                <a:lnTo>
                  <a:pt x="10769" y="123"/>
                </a:lnTo>
                <a:lnTo>
                  <a:pt x="10746" y="105"/>
                </a:lnTo>
                <a:lnTo>
                  <a:pt x="10723" y="89"/>
                </a:lnTo>
                <a:lnTo>
                  <a:pt x="10698" y="74"/>
                </a:lnTo>
                <a:lnTo>
                  <a:pt x="10673" y="60"/>
                </a:lnTo>
                <a:lnTo>
                  <a:pt x="10647" y="48"/>
                </a:lnTo>
                <a:lnTo>
                  <a:pt x="10620" y="37"/>
                </a:lnTo>
                <a:lnTo>
                  <a:pt x="10593" y="27"/>
                </a:lnTo>
                <a:lnTo>
                  <a:pt x="10566" y="19"/>
                </a:lnTo>
                <a:lnTo>
                  <a:pt x="10538" y="12"/>
                </a:lnTo>
                <a:lnTo>
                  <a:pt x="10510" y="7"/>
                </a:lnTo>
                <a:lnTo>
                  <a:pt x="10481" y="3"/>
                </a:lnTo>
                <a:lnTo>
                  <a:pt x="10453" y="1"/>
                </a:lnTo>
                <a:lnTo>
                  <a:pt x="10424" y="0"/>
                </a:lnTo>
                <a:lnTo>
                  <a:pt x="549" y="0"/>
                </a:lnTo>
              </a:path>
            </a:pathLst>
          </a:custGeom>
          <a:solidFill>
            <a:schemeClr val="accent2"/>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b="1" spc="-1" dirty="0">
                <a:solidFill>
                  <a:schemeClr val="bg1"/>
                </a:solidFill>
                <a:latin typeface="Calibri"/>
                <a:ea typeface="Microsoft YaHei"/>
              </a:rPr>
              <a:t>Staatsexamen &amp; Fachkunde </a:t>
            </a:r>
            <a:endParaRPr lang="de-DE" spc="-1" dirty="0">
              <a:solidFill>
                <a:schemeClr val="bg1"/>
              </a:solidFil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42"/>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47"/>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43"/>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46"/>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44"/>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CustomShape 1"/>
          <p:cNvSpPr/>
          <p:nvPr/>
        </p:nvSpPr>
        <p:spPr>
          <a:xfrm>
            <a:off x="0" y="0"/>
            <a:ext cx="9779760" cy="6317640"/>
          </a:xfrm>
          <a:prstGeom prst="rect">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p:style>
      </p:sp>
      <p:sp>
        <p:nvSpPr>
          <p:cNvPr id="271" name="CustomShape 2"/>
          <p:cNvSpPr/>
          <p:nvPr/>
        </p:nvSpPr>
        <p:spPr>
          <a:xfrm>
            <a:off x="3200400" y="4487400"/>
            <a:ext cx="9144000" cy="1260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80000" tIns="180000" rIns="252000" bIns="180000">
            <a:noAutofit/>
          </a:bodyPr>
          <a:lstStyle/>
          <a:p>
            <a:pPr algn="r">
              <a:lnSpc>
                <a:spcPct val="90000"/>
              </a:lnSpc>
            </a:pPr>
            <a:r>
              <a:rPr lang="de-DE" sz="4400" b="0" strike="noStrike" spc="-301" dirty="0">
                <a:solidFill>
                  <a:srgbClr val="4C483D"/>
                </a:solidFill>
                <a:latin typeface="Candara" panose="020E0502030303020204" pitchFamily="34" charset="0"/>
                <a:ea typeface="DejaVu Sans"/>
              </a:rPr>
              <a:t>Inhalte der  Approbationsordnung (</a:t>
            </a:r>
            <a:r>
              <a:rPr lang="de-DE" sz="4400" b="0" strike="noStrike" spc="-301" dirty="0" err="1">
                <a:solidFill>
                  <a:srgbClr val="4C483D"/>
                </a:solidFill>
                <a:latin typeface="Candara" panose="020E0502030303020204" pitchFamily="34" charset="0"/>
                <a:ea typeface="DejaVu Sans"/>
              </a:rPr>
              <a:t>ApprO</a:t>
            </a:r>
            <a:r>
              <a:rPr lang="de-DE" sz="4400" b="0" strike="noStrike" spc="-301" dirty="0">
                <a:solidFill>
                  <a:srgbClr val="4C483D"/>
                </a:solidFill>
                <a:latin typeface="Candara" panose="020E0502030303020204" pitchFamily="34" charset="0"/>
                <a:ea typeface="DejaVu Sans"/>
              </a:rPr>
              <a:t>)</a:t>
            </a:r>
            <a:endParaRPr lang="de-DE" sz="4400" b="0" strike="noStrike" spc="-1" dirty="0">
              <a:latin typeface="Candara" panose="020E0502030303020204" pitchFamily="34" charset="0"/>
            </a:endParaRPr>
          </a:p>
        </p:txBody>
      </p:sp>
      <p:sp>
        <p:nvSpPr>
          <p:cNvPr id="272" name="CustomShape 3"/>
          <p:cNvSpPr/>
          <p:nvPr/>
        </p:nvSpPr>
        <p:spPr>
          <a:xfrm>
            <a:off x="3200400" y="5737320"/>
            <a:ext cx="6579360" cy="580320"/>
          </a:xfrm>
          <a:prstGeom prst="rect">
            <a:avLst/>
          </a:prstGeom>
          <a:solidFill>
            <a:srgbClr val="4C483D"/>
          </a:solidFill>
          <a:ln>
            <a:noFill/>
          </a:ln>
        </p:spPr>
        <p:style>
          <a:lnRef idx="0">
            <a:scrgbClr r="0" g="0" b="0"/>
          </a:lnRef>
          <a:fillRef idx="0">
            <a:scrgbClr r="0" g="0" b="0"/>
          </a:fillRef>
          <a:effectRef idx="0">
            <a:scrgbClr r="0" g="0" b="0"/>
          </a:effectRef>
          <a:fontRef idx="minor"/>
        </p:style>
      </p:sp>
      <p:sp>
        <p:nvSpPr>
          <p:cNvPr id="274" name="CustomShape 5"/>
          <p:cNvSpPr/>
          <p:nvPr/>
        </p:nvSpPr>
        <p:spPr>
          <a:xfrm>
            <a:off x="11760120" y="6370560"/>
            <a:ext cx="430920" cy="432720"/>
          </a:xfrm>
          <a:prstGeom prst="rect">
            <a:avLst/>
          </a:prstGeom>
          <a:solidFill>
            <a:srgbClr val="4C483D"/>
          </a:solid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fld id="{CEF8CA28-EBDC-4E9D-8239-5B2EA2BCC80F}" type="slidenum">
              <a:rPr lang="de-DE" sz="1200" b="0" strike="noStrike" spc="-1">
                <a:solidFill>
                  <a:srgbClr val="FFFFFF"/>
                </a:solidFill>
                <a:latin typeface="Corbel"/>
                <a:ea typeface="DejaVu Sans"/>
              </a:rPr>
              <a:t>9</a:t>
            </a:fld>
            <a:endParaRPr lang="de-DE" sz="1200" b="0" strike="noStrike" spc="-1">
              <a:latin typeface="Arial"/>
            </a:endParaRPr>
          </a:p>
        </p:txBody>
      </p:sp>
    </p:spTree>
    <p:extLst>
      <p:ext uri="{BB962C8B-B14F-4D97-AF65-F5344CB8AC3E}">
        <p14:creationId xmlns:p14="http://schemas.microsoft.com/office/powerpoint/2010/main" val="3252696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C483D"/>
      </a:dk2>
      <a:lt2>
        <a:srgbClr val="F2F2F2"/>
      </a:lt2>
      <a:accent1>
        <a:srgbClr val="F24F4F"/>
      </a:accent1>
      <a:accent2>
        <a:srgbClr val="F24F4F"/>
      </a:accent2>
      <a:accent3>
        <a:srgbClr val="6FD7E2"/>
      </a:accent3>
      <a:accent4>
        <a:srgbClr val="EAD000"/>
      </a:accent4>
      <a:accent5>
        <a:srgbClr val="1A0F49"/>
      </a:accent5>
      <a:accent6>
        <a:srgbClr val="FF4A01"/>
      </a:accent6>
      <a:hlink>
        <a:srgbClr val="1698AF"/>
      </a:hlink>
      <a:folHlink>
        <a:srgbClr val="0F657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C483D"/>
      </a:dk2>
      <a:lt2>
        <a:srgbClr val="F2F2F2"/>
      </a:lt2>
      <a:accent1>
        <a:srgbClr val="F24F4F"/>
      </a:accent1>
      <a:accent2>
        <a:srgbClr val="F24F4F"/>
      </a:accent2>
      <a:accent3>
        <a:srgbClr val="6FD7E2"/>
      </a:accent3>
      <a:accent4>
        <a:srgbClr val="EAD000"/>
      </a:accent4>
      <a:accent5>
        <a:srgbClr val="1A0F49"/>
      </a:accent5>
      <a:accent6>
        <a:srgbClr val="FF4A01"/>
      </a:accent6>
      <a:hlink>
        <a:srgbClr val="1698AF"/>
      </a:hlink>
      <a:folHlink>
        <a:srgbClr val="0F657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C483D"/>
      </a:dk2>
      <a:lt2>
        <a:srgbClr val="F2F2F2"/>
      </a:lt2>
      <a:accent1>
        <a:srgbClr val="F24F4F"/>
      </a:accent1>
      <a:accent2>
        <a:srgbClr val="F24F4F"/>
      </a:accent2>
      <a:accent3>
        <a:srgbClr val="6FD7E2"/>
      </a:accent3>
      <a:accent4>
        <a:srgbClr val="EAD000"/>
      </a:accent4>
      <a:accent5>
        <a:srgbClr val="1A0F49"/>
      </a:accent5>
      <a:accent6>
        <a:srgbClr val="FF4A01"/>
      </a:accent6>
      <a:hlink>
        <a:srgbClr val="1698AF"/>
      </a:hlink>
      <a:folHlink>
        <a:srgbClr val="0F657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C483D"/>
      </a:dk2>
      <a:lt2>
        <a:srgbClr val="F2F2F2"/>
      </a:lt2>
      <a:accent1>
        <a:srgbClr val="F24F4F"/>
      </a:accent1>
      <a:accent2>
        <a:srgbClr val="F24F4F"/>
      </a:accent2>
      <a:accent3>
        <a:srgbClr val="6FD7E2"/>
      </a:accent3>
      <a:accent4>
        <a:srgbClr val="EAD000"/>
      </a:accent4>
      <a:accent5>
        <a:srgbClr val="1A0F49"/>
      </a:accent5>
      <a:accent6>
        <a:srgbClr val="FF4A01"/>
      </a:accent6>
      <a:hlink>
        <a:srgbClr val="1698AF"/>
      </a:hlink>
      <a:folHlink>
        <a:srgbClr val="0F657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C483D"/>
      </a:dk2>
      <a:lt2>
        <a:srgbClr val="F2F2F2"/>
      </a:lt2>
      <a:accent1>
        <a:srgbClr val="F24F4F"/>
      </a:accent1>
      <a:accent2>
        <a:srgbClr val="F24F4F"/>
      </a:accent2>
      <a:accent3>
        <a:srgbClr val="6FD7E2"/>
      </a:accent3>
      <a:accent4>
        <a:srgbClr val="EAD000"/>
      </a:accent4>
      <a:accent5>
        <a:srgbClr val="1A0F49"/>
      </a:accent5>
      <a:accent6>
        <a:srgbClr val="FF4A01"/>
      </a:accent6>
      <a:hlink>
        <a:srgbClr val="1698AF"/>
      </a:hlink>
      <a:folHlink>
        <a:srgbClr val="0F657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TotalTime>
  <Words>2201</Words>
  <Application>Microsoft Macintosh PowerPoint</Application>
  <PresentationFormat>Widescreen</PresentationFormat>
  <Paragraphs>412</Paragraphs>
  <Slides>34</Slides>
  <Notes>26</Notes>
  <HiddenSlides>8</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34</vt:i4>
      </vt:variant>
    </vt:vector>
  </HeadingPairs>
  <TitlesOfParts>
    <vt:vector size="47" baseType="lpstr">
      <vt:lpstr>Arial</vt:lpstr>
      <vt:lpstr>ArialMT</vt:lpstr>
      <vt:lpstr>Calibri</vt:lpstr>
      <vt:lpstr>Candara</vt:lpstr>
      <vt:lpstr>Corbel</vt:lpstr>
      <vt:lpstr>Symbol</vt:lpstr>
      <vt:lpstr>System Font Regular</vt:lpstr>
      <vt:lpstr>Times New Roman</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wen kann ich mich bei Fragen wenden?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Vereinsarbeit im PsyFaKo e.V.</dc:title>
  <dc:subject/>
  <dc:creator>Wolfram Günther</dc:creator>
  <dc:description/>
  <cp:lastModifiedBy>ru38jay</cp:lastModifiedBy>
  <cp:revision>239</cp:revision>
  <dcterms:created xsi:type="dcterms:W3CDTF">2020-08-30T12:17:47Z</dcterms:created>
  <dcterms:modified xsi:type="dcterms:W3CDTF">2022-06-21T19:20:24Z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2</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18</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33</vt:i4>
  </property>
</Properties>
</file>